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61" r:id="rId4"/>
  </p:sldMasterIdLst>
  <p:notesMasterIdLst>
    <p:notesMasterId r:id="rId13"/>
  </p:notesMasterIdLst>
  <p:handoutMasterIdLst>
    <p:handoutMasterId r:id="rId14"/>
  </p:handoutMasterIdLst>
  <p:sldIdLst>
    <p:sldId id="2147472983" r:id="rId5"/>
    <p:sldId id="2147473060" r:id="rId6"/>
    <p:sldId id="2147473106" r:id="rId7"/>
    <p:sldId id="2147473129" r:id="rId8"/>
    <p:sldId id="2147473130" r:id="rId9"/>
    <p:sldId id="2147473094" r:id="rId10"/>
    <p:sldId id="2147473131" r:id="rId11"/>
    <p:sldId id="2147472985" r:id="rId12"/>
  </p:sldIdLst>
  <p:sldSz cx="12192000" cy="6858000"/>
  <p:notesSz cx="6858000" cy="9144000"/>
  <p:custDataLst>
    <p:tags r:id="rId15"/>
  </p:custDataLst>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Kalvot" id="{76E76922-BB62-AE41-9740-3824A755BBD9}">
          <p14:sldIdLst>
            <p14:sldId id="2147472983"/>
            <p14:sldId id="2147473060"/>
            <p14:sldId id="2147473106"/>
            <p14:sldId id="2147473129"/>
            <p14:sldId id="2147473130"/>
            <p14:sldId id="2147473094"/>
            <p14:sldId id="2147473131"/>
            <p14:sldId id="2147472985"/>
          </p14:sldIdLst>
        </p14:section>
      </p14:sectionLst>
    </p:ext>
    <p:ext uri="{EFAFB233-063F-42B5-8137-9DF3F51BA10A}">
      <p15:sldGuideLst xmlns:p15="http://schemas.microsoft.com/office/powerpoint/2012/main">
        <p15:guide id="1" orient="horz" pos="1820" userDrawn="1">
          <p15:clr>
            <a:srgbClr val="A4A3A4"/>
          </p15:clr>
        </p15:guide>
        <p15:guide id="2" pos="461"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5D4EE17-C8B1-A115-CF99-6F096A21790B}" name="Vieras" initials="Vi" userId="S::urn:spo:anon#460f3e6fa217abdd13cc3ec2b8972b99c65732f35cf995302381be0865f90084::" providerId="AD"/>
  <p188:author id="{8FD48718-E938-E38D-504E-D3D1BF378BEE}" name="Jaakko Luomaranta" initials="JL" userId="S::jaakko.luomaranta@noren.fi::19f90c79-a62c-4209-9033-f06b79b19753" providerId="AD"/>
  <p188:author id="{4AE2537A-EBAA-BB4B-2298-A704E560BD11}" name="Linda Sivander" initials="LS" userId="S::linda.sivander@noren.fi::e642dae9-d5cc-4881-87de-db77f49d2065" providerId="AD"/>
  <p188:author id="{53C445D9-DBB8-615F-68DF-453123020D0C}" name="Sakari Mesimaki" initials="SM" userId="S::sjim2@cam.ac.uk::337a3d48-9ebc-4e5e-984a-aa76e3fb0f7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2ED"/>
    <a:srgbClr val="E58409"/>
    <a:srgbClr val="E6F2DD"/>
    <a:srgbClr val="CBD6C4"/>
    <a:srgbClr val="DCE7D1"/>
    <a:srgbClr val="A1976C"/>
    <a:srgbClr val="FEFBE4"/>
    <a:srgbClr val="F5C9C0"/>
    <a:srgbClr val="595959"/>
    <a:srgbClr val="DCC2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70E5D1-01EC-4416-A918-A926F7ECA5DB}" v="288" dt="2026-03-04T08:54:29.457"/>
  </p1510:revLst>
</p1510:revInfo>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64"/>
    <p:restoredTop sz="94721"/>
  </p:normalViewPr>
  <p:slideViewPr>
    <p:cSldViewPr snapToGrid="0">
      <p:cViewPr varScale="1">
        <p:scale>
          <a:sx n="59" d="100"/>
          <a:sy n="59" d="100"/>
        </p:scale>
        <p:origin x="812" y="52"/>
      </p:cViewPr>
      <p:guideLst>
        <p:guide orient="horz" pos="1820"/>
        <p:guide pos="46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C3F5FD5-3E2E-6B60-F024-714044B8622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a:p>
        </p:txBody>
      </p:sp>
      <p:sp>
        <p:nvSpPr>
          <p:cNvPr id="3" name="Date Placeholder 2">
            <a:extLst>
              <a:ext uri="{FF2B5EF4-FFF2-40B4-BE49-F238E27FC236}">
                <a16:creationId xmlns:a16="http://schemas.microsoft.com/office/drawing/2014/main" id="{941DC424-717C-8300-30F7-5B6281024A5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D5690DA-3094-9C4B-93E8-4F8C2DC3A446}" type="datetimeFigureOut">
              <a:rPr lang="en-FI" smtClean="0"/>
              <a:t>03/30/2026</a:t>
            </a:fld>
            <a:endParaRPr lang="en-FI"/>
          </a:p>
        </p:txBody>
      </p:sp>
      <p:sp>
        <p:nvSpPr>
          <p:cNvPr id="4" name="Footer Placeholder 3">
            <a:extLst>
              <a:ext uri="{FF2B5EF4-FFF2-40B4-BE49-F238E27FC236}">
                <a16:creationId xmlns:a16="http://schemas.microsoft.com/office/drawing/2014/main" id="{C64831A9-3F9F-93C8-ABD6-6F274B4FE2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a:p>
        </p:txBody>
      </p:sp>
      <p:sp>
        <p:nvSpPr>
          <p:cNvPr id="5" name="Slide Number Placeholder 4">
            <a:extLst>
              <a:ext uri="{FF2B5EF4-FFF2-40B4-BE49-F238E27FC236}">
                <a16:creationId xmlns:a16="http://schemas.microsoft.com/office/drawing/2014/main" id="{989040FA-2561-7E8E-2748-6DDAC26E5AF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7C21308-305C-D34A-9992-67C227CD4763}" type="slidenum">
              <a:rPr lang="en-FI" smtClean="0"/>
              <a:t>‹#›</a:t>
            </a:fld>
            <a:endParaRPr lang="en-FI"/>
          </a:p>
        </p:txBody>
      </p:sp>
    </p:spTree>
    <p:extLst>
      <p:ext uri="{BB962C8B-B14F-4D97-AF65-F5344CB8AC3E}">
        <p14:creationId xmlns:p14="http://schemas.microsoft.com/office/powerpoint/2010/main" val="24652120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CD765C-5482-8F46-B329-34C8F9466FC9}" type="datetimeFigureOut">
              <a:rPr lang="en-FI" smtClean="0"/>
              <a:t>03/30/2026</a:t>
            </a:fld>
            <a:endParaRPr lang="en-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080E8D-C8D0-414F-AE05-ADD87D45301B}" type="slidenum">
              <a:rPr lang="en-FI" smtClean="0"/>
              <a:t>‹#›</a:t>
            </a:fld>
            <a:endParaRPr lang="en-FI"/>
          </a:p>
        </p:txBody>
      </p:sp>
    </p:spTree>
    <p:extLst>
      <p:ext uri="{BB962C8B-B14F-4D97-AF65-F5344CB8AC3E}">
        <p14:creationId xmlns:p14="http://schemas.microsoft.com/office/powerpoint/2010/main" val="804064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txBody>
          <a:bodyPr/>
          <a:lstStyle/>
          <a:p>
            <a:endParaRPr lang="fi-FI"/>
          </a:p>
        </p:txBody>
      </p:sp>
      <p:sp>
        <p:nvSpPr>
          <p:cNvPr id="3" name="Huomautusten paikkamerkki 2"/>
          <p:cNvSpPr>
            <a:spLocks noGrp="1"/>
          </p:cNvSpPr>
          <p:nvPr>
            <p:ph type="body" idx="1"/>
          </p:nvPr>
        </p:nvSpPr>
        <p:spPr/>
        <p:txBody>
          <a:bodyPr/>
          <a:lstStyle/>
          <a:p>
            <a:endParaRPr lang="en-US"/>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080E8D-C8D0-414F-AE05-ADD87D45301B}" type="slidenum">
              <a:rPr kumimoji="0" lang="en-FI"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FI"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38190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i-FI"/>
          </a:p>
        </p:txBody>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99080E8D-C8D0-414F-AE05-ADD87D45301B}" type="slidenum">
              <a:rPr lang="en-FI" smtClean="0"/>
              <a:t>2</a:t>
            </a:fld>
            <a:endParaRPr lang="en-FI"/>
          </a:p>
        </p:txBody>
      </p:sp>
    </p:spTree>
    <p:extLst>
      <p:ext uri="{BB962C8B-B14F-4D97-AF65-F5344CB8AC3E}">
        <p14:creationId xmlns:p14="http://schemas.microsoft.com/office/powerpoint/2010/main" val="3624962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i-FI"/>
          </a:p>
        </p:txBody>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99080E8D-C8D0-414F-AE05-ADD87D45301B}" type="slidenum">
              <a:rPr lang="en-FI" smtClean="0"/>
              <a:t>3</a:t>
            </a:fld>
            <a:endParaRPr lang="en-FI"/>
          </a:p>
        </p:txBody>
      </p:sp>
    </p:spTree>
    <p:extLst>
      <p:ext uri="{BB962C8B-B14F-4D97-AF65-F5344CB8AC3E}">
        <p14:creationId xmlns:p14="http://schemas.microsoft.com/office/powerpoint/2010/main" val="2052939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i-FI"/>
          </a:p>
        </p:txBody>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99080E8D-C8D0-414F-AE05-ADD87D45301B}" type="slidenum">
              <a:rPr lang="en-FI" smtClean="0"/>
              <a:t>4</a:t>
            </a:fld>
            <a:endParaRPr lang="en-FI"/>
          </a:p>
        </p:txBody>
      </p:sp>
    </p:spTree>
    <p:extLst>
      <p:ext uri="{BB962C8B-B14F-4D97-AF65-F5344CB8AC3E}">
        <p14:creationId xmlns:p14="http://schemas.microsoft.com/office/powerpoint/2010/main" val="2431149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i-FI"/>
          </a:p>
        </p:txBody>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99080E8D-C8D0-414F-AE05-ADD87D45301B}" type="slidenum">
              <a:rPr lang="en-FI" smtClean="0"/>
              <a:t>5</a:t>
            </a:fld>
            <a:endParaRPr lang="en-FI"/>
          </a:p>
        </p:txBody>
      </p:sp>
    </p:spTree>
    <p:extLst>
      <p:ext uri="{BB962C8B-B14F-4D97-AF65-F5344CB8AC3E}">
        <p14:creationId xmlns:p14="http://schemas.microsoft.com/office/powerpoint/2010/main" val="1528852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i-FI"/>
          </a:p>
        </p:txBody>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99080E8D-C8D0-414F-AE05-ADD87D45301B}" type="slidenum">
              <a:rPr lang="en-FI" smtClean="0"/>
              <a:t>6</a:t>
            </a:fld>
            <a:endParaRPr lang="en-FI"/>
          </a:p>
        </p:txBody>
      </p:sp>
    </p:spTree>
    <p:extLst>
      <p:ext uri="{BB962C8B-B14F-4D97-AF65-F5344CB8AC3E}">
        <p14:creationId xmlns:p14="http://schemas.microsoft.com/office/powerpoint/2010/main" val="2448700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i-FI"/>
          </a:p>
        </p:txBody>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99080E8D-C8D0-414F-AE05-ADD87D45301B}" type="slidenum">
              <a:rPr lang="en-FI" smtClean="0"/>
              <a:t>7</a:t>
            </a:fld>
            <a:endParaRPr lang="en-FI"/>
          </a:p>
        </p:txBody>
      </p:sp>
    </p:spTree>
    <p:extLst>
      <p:ext uri="{BB962C8B-B14F-4D97-AF65-F5344CB8AC3E}">
        <p14:creationId xmlns:p14="http://schemas.microsoft.com/office/powerpoint/2010/main" val="17606401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13.emf"/></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1">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B0F6F-60A7-4814-89C4-A9A3980705C1}"/>
              </a:ext>
            </a:extLst>
          </p:cNvPr>
          <p:cNvSpPr>
            <a:spLocks noGrp="1"/>
          </p:cNvSpPr>
          <p:nvPr>
            <p:ph type="ctrTitle"/>
          </p:nvPr>
        </p:nvSpPr>
        <p:spPr>
          <a:xfrm>
            <a:off x="1036982" y="2216426"/>
            <a:ext cx="4827104" cy="2763078"/>
          </a:xfrm>
        </p:spPr>
        <p:txBody>
          <a:bodyPr anchor="b"/>
          <a:lstStyle>
            <a:lvl1pPr algn="l">
              <a:defRPr sz="3600" b="0" i="0">
                <a:solidFill>
                  <a:schemeClr val="bg1"/>
                </a:solidFill>
                <a:latin typeface="Aeroport" panose="02000000000000000000" pitchFamily="2" charset="77"/>
              </a:defRPr>
            </a:lvl1pPr>
          </a:lstStyle>
          <a:p>
            <a:r>
              <a:rPr lang="fi-FI"/>
              <a:t>Muokkaa </a:t>
            </a:r>
            <a:r>
              <a:rPr lang="fi-FI" err="1"/>
              <a:t>ots</a:t>
            </a:r>
            <a:r>
              <a:rPr lang="fi-FI"/>
              <a:t>. </a:t>
            </a:r>
            <a:r>
              <a:rPr lang="fi-FI" err="1"/>
              <a:t>perustyyl</a:t>
            </a:r>
            <a:r>
              <a:rPr lang="fi-FI"/>
              <a:t>. </a:t>
            </a:r>
            <a:r>
              <a:rPr lang="fi-FI" err="1"/>
              <a:t>napsautt</a:t>
            </a:r>
            <a:r>
              <a:rPr lang="fi-FI"/>
              <a:t>.</a:t>
            </a:r>
            <a:endParaRPr lang="en-GB"/>
          </a:p>
        </p:txBody>
      </p:sp>
      <p:sp>
        <p:nvSpPr>
          <p:cNvPr id="3" name="Subtitle 2">
            <a:extLst>
              <a:ext uri="{FF2B5EF4-FFF2-40B4-BE49-F238E27FC236}">
                <a16:creationId xmlns:a16="http://schemas.microsoft.com/office/drawing/2014/main" id="{7C2DAFC0-2C5B-4D88-94DD-A0E2C4C7FAC3}"/>
              </a:ext>
            </a:extLst>
          </p:cNvPr>
          <p:cNvSpPr>
            <a:spLocks noGrp="1"/>
          </p:cNvSpPr>
          <p:nvPr>
            <p:ph type="subTitle" idx="1"/>
          </p:nvPr>
        </p:nvSpPr>
        <p:spPr>
          <a:xfrm>
            <a:off x="1036982" y="5204777"/>
            <a:ext cx="4827104" cy="453902"/>
          </a:xfrm>
        </p:spPr>
        <p:txBody>
          <a:bodyPr/>
          <a:lstStyle>
            <a:lvl1pPr marL="0" indent="0" algn="l">
              <a:lnSpc>
                <a:spcPct val="100000"/>
              </a:lnSpc>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a:t>
            </a:r>
            <a:r>
              <a:rPr lang="fi-FI" err="1"/>
              <a:t>napsautt</a:t>
            </a:r>
            <a:r>
              <a:rPr lang="fi-FI"/>
              <a:t>.</a:t>
            </a:r>
            <a:endParaRPr lang="en-GB"/>
          </a:p>
        </p:txBody>
      </p:sp>
      <p:pic>
        <p:nvPicPr>
          <p:cNvPr id="9" name="Picture 8">
            <a:extLst>
              <a:ext uri="{FF2B5EF4-FFF2-40B4-BE49-F238E27FC236}">
                <a16:creationId xmlns:a16="http://schemas.microsoft.com/office/drawing/2014/main" id="{EFF318FB-95DD-F079-FED6-BD680BDB393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657165" y="673410"/>
            <a:ext cx="1806800" cy="363530"/>
          </a:xfrm>
          <a:prstGeom prst="rect">
            <a:avLst/>
          </a:prstGeom>
        </p:spPr>
      </p:pic>
      <p:pic>
        <p:nvPicPr>
          <p:cNvPr id="10" name="Picture 9">
            <a:extLst>
              <a:ext uri="{FF2B5EF4-FFF2-40B4-BE49-F238E27FC236}">
                <a16:creationId xmlns:a16="http://schemas.microsoft.com/office/drawing/2014/main" id="{0632682D-CE3C-04D5-FB70-6A764BB05E8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493961" y="2056953"/>
            <a:ext cx="2535252" cy="4059032"/>
          </a:xfrm>
          <a:prstGeom prst="rect">
            <a:avLst/>
          </a:prstGeom>
        </p:spPr>
      </p:pic>
      <p:sp>
        <p:nvSpPr>
          <p:cNvPr id="6" name="Date Placeholder 3">
            <a:extLst>
              <a:ext uri="{FF2B5EF4-FFF2-40B4-BE49-F238E27FC236}">
                <a16:creationId xmlns:a16="http://schemas.microsoft.com/office/drawing/2014/main" id="{A8CA89B2-7ABE-8D4D-B2AE-DE1CA849260C}"/>
              </a:ext>
            </a:extLst>
          </p:cNvPr>
          <p:cNvSpPr>
            <a:spLocks noGrp="1"/>
          </p:cNvSpPr>
          <p:nvPr>
            <p:ph type="dt" sz="half" idx="2"/>
          </p:nvPr>
        </p:nvSpPr>
        <p:spPr>
          <a:xfrm>
            <a:off x="1036982" y="5883952"/>
            <a:ext cx="1471663" cy="271056"/>
          </a:xfrm>
          <a:prstGeom prst="rect">
            <a:avLst/>
          </a:prstGeom>
        </p:spPr>
        <p:txBody>
          <a:bodyPr vert="horz" lIns="0" tIns="0" rIns="0" bIns="0" rtlCol="0" anchor="ctr">
            <a:noAutofit/>
          </a:bodyPr>
          <a:lstStyle>
            <a:lvl1pPr algn="l">
              <a:defRPr sz="1000">
                <a:solidFill>
                  <a:schemeClr val="bg1"/>
                </a:solidFill>
              </a:defRPr>
            </a:lvl1pPr>
          </a:lstStyle>
          <a:p>
            <a:endParaRPr lang="en-GB"/>
          </a:p>
        </p:txBody>
      </p:sp>
    </p:spTree>
    <p:extLst>
      <p:ext uri="{BB962C8B-B14F-4D97-AF65-F5344CB8AC3E}">
        <p14:creationId xmlns:p14="http://schemas.microsoft.com/office/powerpoint/2010/main" val="301741294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4F3ED"/>
        </a:solidFill>
        <a:effectLst/>
      </p:bgPr>
    </p:bg>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BC04D42C-FE79-49B3-8B06-8E4089E7C8D8}"/>
              </a:ext>
            </a:extLst>
          </p:cNvPr>
          <p:cNvSpPr>
            <a:spLocks noGrp="1"/>
          </p:cNvSpPr>
          <p:nvPr>
            <p:ph type="title" hasCustomPrompt="1"/>
          </p:nvPr>
        </p:nvSpPr>
        <p:spPr>
          <a:xfrm>
            <a:off x="777922" y="750627"/>
            <a:ext cx="10402696" cy="1173707"/>
          </a:xfrm>
        </p:spPr>
        <p:txBody>
          <a:bodyPr/>
          <a:lstStyle>
            <a:lvl1pPr>
              <a:defRPr sz="2400"/>
            </a:lvl1pPr>
          </a:lstStyle>
          <a:p>
            <a:r>
              <a:rPr lang="en-US"/>
              <a:t>Click to edit Master title style</a:t>
            </a:r>
            <a:endParaRPr lang="fi-FI"/>
          </a:p>
        </p:txBody>
      </p:sp>
      <p:pic>
        <p:nvPicPr>
          <p:cNvPr id="3" name="Picture 2" descr="Logo&#10;&#10;Description automatically generated">
            <a:extLst>
              <a:ext uri="{FF2B5EF4-FFF2-40B4-BE49-F238E27FC236}">
                <a16:creationId xmlns:a16="http://schemas.microsoft.com/office/drawing/2014/main" id="{6E75D7FC-FBD6-13D7-2288-264D8A3C452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tretch/>
        </p:blipFill>
        <p:spPr>
          <a:xfrm>
            <a:off x="309947" y="6389518"/>
            <a:ext cx="990600" cy="228600"/>
          </a:xfrm>
          <a:prstGeom prst="rect">
            <a:avLst/>
          </a:prstGeom>
        </p:spPr>
      </p:pic>
      <p:sp>
        <p:nvSpPr>
          <p:cNvPr id="4" name="Slide Number Placeholder 5">
            <a:extLst>
              <a:ext uri="{FF2B5EF4-FFF2-40B4-BE49-F238E27FC236}">
                <a16:creationId xmlns:a16="http://schemas.microsoft.com/office/drawing/2014/main" id="{D220BFFF-48D8-4246-8CC9-0FEB4ADA9A5A}"/>
              </a:ext>
            </a:extLst>
          </p:cNvPr>
          <p:cNvSpPr>
            <a:spLocks noGrp="1"/>
          </p:cNvSpPr>
          <p:nvPr>
            <p:ph type="sldNum" sz="quarter" idx="4"/>
          </p:nvPr>
        </p:nvSpPr>
        <p:spPr>
          <a:xfrm>
            <a:off x="10149699" y="6527463"/>
            <a:ext cx="1176669" cy="271056"/>
          </a:xfrm>
          <a:prstGeom prst="rect">
            <a:avLst/>
          </a:prstGeom>
        </p:spPr>
        <p:txBody>
          <a:bodyPr vert="horz" lIns="0" tIns="0" rIns="0" bIns="0" rtlCol="0" anchor="ctr">
            <a:noAutofit/>
          </a:bodyPr>
          <a:lstStyle>
            <a:lvl1pPr algn="r">
              <a:defRPr sz="1000">
                <a:solidFill>
                  <a:schemeClr val="tx1"/>
                </a:solidFill>
              </a:defRPr>
            </a:lvl1pPr>
          </a:lstStyle>
          <a:p>
            <a:fld id="{15B18AC2-D547-4041-9833-A3699CCAAD33}" type="slidenum">
              <a:rPr lang="en-GB" smtClean="0"/>
              <a:pPr/>
              <a:t>‹#›</a:t>
            </a:fld>
            <a:endParaRPr lang="en-GB"/>
          </a:p>
        </p:txBody>
      </p:sp>
    </p:spTree>
    <p:extLst>
      <p:ext uri="{BB962C8B-B14F-4D97-AF65-F5344CB8AC3E}">
        <p14:creationId xmlns:p14="http://schemas.microsoft.com/office/powerpoint/2010/main" val="1256483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Small Only">
    <p:bg>
      <p:bgPr>
        <a:solidFill>
          <a:srgbClr val="F4F3E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68D85-0D39-4258-9A8D-3E3D78EF0222}"/>
              </a:ext>
            </a:extLst>
          </p:cNvPr>
          <p:cNvSpPr>
            <a:spLocks noGrp="1"/>
          </p:cNvSpPr>
          <p:nvPr>
            <p:ph type="title"/>
          </p:nvPr>
        </p:nvSpPr>
        <p:spPr>
          <a:xfrm>
            <a:off x="603751" y="563661"/>
            <a:ext cx="10984498" cy="284413"/>
          </a:xfrm>
        </p:spPr>
        <p:txBody>
          <a:bodyPr/>
          <a:lstStyle>
            <a:lvl1pPr marL="0" indent="0">
              <a:buFont typeface="Arial" panose="020B0604020202020204" pitchFamily="34" charset="0"/>
              <a:buNone/>
              <a:defRPr sz="1500" spc="0" baseline="0">
                <a:latin typeface="Aeroport" panose="02000000000000000000" pitchFamily="50" charset="0"/>
              </a:defRPr>
            </a:lvl1pPr>
          </a:lstStyle>
          <a:p>
            <a:r>
              <a:rPr lang="fi-FI"/>
              <a:t>Muokkaa </a:t>
            </a:r>
            <a:r>
              <a:rPr lang="fi-FI" err="1"/>
              <a:t>ots</a:t>
            </a:r>
            <a:r>
              <a:rPr lang="fi-FI"/>
              <a:t>. </a:t>
            </a:r>
            <a:r>
              <a:rPr lang="fi-FI" err="1"/>
              <a:t>perustyyl</a:t>
            </a:r>
            <a:r>
              <a:rPr lang="fi-FI"/>
              <a:t>. </a:t>
            </a:r>
            <a:r>
              <a:rPr lang="fi-FI" err="1"/>
              <a:t>napsautt</a:t>
            </a:r>
            <a:r>
              <a:rPr lang="fi-FI"/>
              <a:t>.</a:t>
            </a:r>
            <a:endParaRPr lang="en-GB"/>
          </a:p>
        </p:txBody>
      </p:sp>
      <p:pic>
        <p:nvPicPr>
          <p:cNvPr id="3" name="Picture 2" descr="Logo&#10;&#10;Description automatically generated">
            <a:extLst>
              <a:ext uri="{FF2B5EF4-FFF2-40B4-BE49-F238E27FC236}">
                <a16:creationId xmlns:a16="http://schemas.microsoft.com/office/drawing/2014/main" id="{1575F641-D3E5-F75A-76CD-D6B7055B537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tretch/>
        </p:blipFill>
        <p:spPr>
          <a:xfrm>
            <a:off x="309947" y="6389518"/>
            <a:ext cx="990600" cy="228600"/>
          </a:xfrm>
          <a:prstGeom prst="rect">
            <a:avLst/>
          </a:prstGeom>
        </p:spPr>
      </p:pic>
      <p:sp>
        <p:nvSpPr>
          <p:cNvPr id="4" name="Slide Number Placeholder 5">
            <a:extLst>
              <a:ext uri="{FF2B5EF4-FFF2-40B4-BE49-F238E27FC236}">
                <a16:creationId xmlns:a16="http://schemas.microsoft.com/office/drawing/2014/main" id="{FE42D9B0-57C2-9749-BAA5-4D9956CBA227}"/>
              </a:ext>
            </a:extLst>
          </p:cNvPr>
          <p:cNvSpPr>
            <a:spLocks noGrp="1"/>
          </p:cNvSpPr>
          <p:nvPr>
            <p:ph type="sldNum" sz="quarter" idx="4"/>
          </p:nvPr>
        </p:nvSpPr>
        <p:spPr>
          <a:xfrm>
            <a:off x="10149699" y="6514211"/>
            <a:ext cx="1176669" cy="271056"/>
          </a:xfrm>
          <a:prstGeom prst="rect">
            <a:avLst/>
          </a:prstGeom>
        </p:spPr>
        <p:txBody>
          <a:bodyPr vert="horz" lIns="0" tIns="0" rIns="0" bIns="0" rtlCol="0" anchor="ctr">
            <a:noAutofit/>
          </a:bodyPr>
          <a:lstStyle>
            <a:lvl1pPr algn="r">
              <a:defRPr sz="1000">
                <a:solidFill>
                  <a:schemeClr val="tx1"/>
                </a:solidFill>
              </a:defRPr>
            </a:lvl1pPr>
          </a:lstStyle>
          <a:p>
            <a:fld id="{15B18AC2-D547-4041-9833-A3699CCAAD33}" type="slidenum">
              <a:rPr lang="en-GB" smtClean="0"/>
              <a:pPr/>
              <a:t>‹#›</a:t>
            </a:fld>
            <a:endParaRPr lang="en-GB"/>
          </a:p>
        </p:txBody>
      </p:sp>
    </p:spTree>
    <p:extLst>
      <p:ext uri="{BB962C8B-B14F-4D97-AF65-F5344CB8AC3E}">
        <p14:creationId xmlns:p14="http://schemas.microsoft.com/office/powerpoint/2010/main" val="31676362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amp; logo">
    <p:bg>
      <p:bgPr>
        <a:solidFill>
          <a:srgbClr val="F4F3ED"/>
        </a:solid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42F7B31F-1348-BAA3-D269-3F934F82866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tretch/>
        </p:blipFill>
        <p:spPr>
          <a:xfrm>
            <a:off x="309947" y="6389518"/>
            <a:ext cx="990600" cy="228600"/>
          </a:xfrm>
          <a:prstGeom prst="rect">
            <a:avLst/>
          </a:prstGeom>
        </p:spPr>
      </p:pic>
    </p:spTree>
    <p:extLst>
      <p:ext uri="{BB962C8B-B14F-4D97-AF65-F5344CB8AC3E}">
        <p14:creationId xmlns:p14="http://schemas.microsoft.com/office/powerpoint/2010/main" val="32447226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umns">
    <p:bg>
      <p:bgPr>
        <a:solidFill>
          <a:srgbClr val="F4F3ED"/>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FB4815-5494-4672-A872-AEBD8D92A5B4}"/>
              </a:ext>
            </a:extLst>
          </p:cNvPr>
          <p:cNvSpPr>
            <a:spLocks noGrp="1"/>
          </p:cNvSpPr>
          <p:nvPr>
            <p:ph type="body" idx="1"/>
          </p:nvPr>
        </p:nvSpPr>
        <p:spPr>
          <a:xfrm>
            <a:off x="777923" y="1828568"/>
            <a:ext cx="3159206" cy="384121"/>
          </a:xfrm>
        </p:spPr>
        <p:txBody>
          <a:bodyPr anchor="t" anchorCtr="0"/>
          <a:lstStyle>
            <a:lvl1pPr marL="0" indent="0">
              <a:lnSpc>
                <a:spcPct val="100000"/>
              </a:lnSpc>
              <a:buNone/>
              <a:defRPr sz="1350" b="0">
                <a:latin typeface="Aeroport-Medium" panose="020000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a:extLst>
              <a:ext uri="{FF2B5EF4-FFF2-40B4-BE49-F238E27FC236}">
                <a16:creationId xmlns:a16="http://schemas.microsoft.com/office/drawing/2014/main" id="{3F0E3748-3453-44BD-AFCE-C3402AC2F560}"/>
              </a:ext>
            </a:extLst>
          </p:cNvPr>
          <p:cNvSpPr>
            <a:spLocks noGrp="1"/>
          </p:cNvSpPr>
          <p:nvPr>
            <p:ph sz="half" idx="2"/>
          </p:nvPr>
        </p:nvSpPr>
        <p:spPr>
          <a:xfrm>
            <a:off x="777923" y="2288662"/>
            <a:ext cx="3159206" cy="3663968"/>
          </a:xfrm>
        </p:spPr>
        <p:txBody>
          <a:bodyPr/>
          <a:lstStyle>
            <a:lvl1pPr>
              <a:lnSpc>
                <a:spcPct val="100000"/>
              </a:lnSpc>
              <a:defRPr sz="1200">
                <a:latin typeface="Aeroport-Light" panose="02000000000000000000" pitchFamily="50" charset="0"/>
              </a:defRPr>
            </a:lvl1pPr>
            <a:lvl2pPr>
              <a:lnSpc>
                <a:spcPct val="100000"/>
              </a:lnSpc>
              <a:defRPr sz="1200">
                <a:latin typeface="Aeroport-Light" panose="02000000000000000000" pitchFamily="50" charset="0"/>
              </a:defRPr>
            </a:lvl2pPr>
            <a:lvl3pPr>
              <a:lnSpc>
                <a:spcPct val="100000"/>
              </a:lnSpc>
              <a:defRPr sz="1200">
                <a:latin typeface="Aeroport-Light" panose="02000000000000000000" pitchFamily="50" charset="0"/>
              </a:defRPr>
            </a:lvl3pPr>
            <a:lvl4pPr>
              <a:lnSpc>
                <a:spcPct val="100000"/>
              </a:lnSpc>
              <a:defRPr sz="1200">
                <a:latin typeface="Aeroport-Light" panose="02000000000000000000" pitchFamily="50" charset="0"/>
              </a:defRPr>
            </a:lvl4pPr>
            <a:lvl5pPr>
              <a:lnSpc>
                <a:spcPct val="100000"/>
              </a:lnSpc>
              <a:defRPr sz="1200">
                <a:latin typeface="Aeroport-Light" panose="02000000000000000000" pitchFamily="50"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12" name="Title 11">
            <a:extLst>
              <a:ext uri="{FF2B5EF4-FFF2-40B4-BE49-F238E27FC236}">
                <a16:creationId xmlns:a16="http://schemas.microsoft.com/office/drawing/2014/main" id="{21E5CD36-3626-420E-8CB2-E687A111E23D}"/>
              </a:ext>
            </a:extLst>
          </p:cNvPr>
          <p:cNvSpPr>
            <a:spLocks noGrp="1"/>
          </p:cNvSpPr>
          <p:nvPr>
            <p:ph type="title"/>
          </p:nvPr>
        </p:nvSpPr>
        <p:spPr>
          <a:xfrm>
            <a:off x="777923" y="750627"/>
            <a:ext cx="7419225" cy="824956"/>
          </a:xfrm>
        </p:spPr>
        <p:txBody>
          <a:bodyPr/>
          <a:lstStyle/>
          <a:p>
            <a:r>
              <a:rPr lang="fi-FI"/>
              <a:t>Muokkaa ots. perustyyl. napsautt.</a:t>
            </a:r>
            <a:endParaRPr lang="en-GB"/>
          </a:p>
        </p:txBody>
      </p:sp>
      <p:sp>
        <p:nvSpPr>
          <p:cNvPr id="21" name="Text Placeholder 2">
            <a:extLst>
              <a:ext uri="{FF2B5EF4-FFF2-40B4-BE49-F238E27FC236}">
                <a16:creationId xmlns:a16="http://schemas.microsoft.com/office/drawing/2014/main" id="{691AA3EA-C75F-4BF5-AF73-D82B47A880A7}"/>
              </a:ext>
            </a:extLst>
          </p:cNvPr>
          <p:cNvSpPr>
            <a:spLocks noGrp="1"/>
          </p:cNvSpPr>
          <p:nvPr>
            <p:ph type="body" idx="13"/>
          </p:nvPr>
        </p:nvSpPr>
        <p:spPr>
          <a:xfrm>
            <a:off x="4370629" y="1828568"/>
            <a:ext cx="3159206" cy="384121"/>
          </a:xfrm>
        </p:spPr>
        <p:txBody>
          <a:bodyPr anchor="t" anchorCtr="0"/>
          <a:lstStyle>
            <a:lvl1pPr marL="0" indent="0">
              <a:lnSpc>
                <a:spcPct val="100000"/>
              </a:lnSpc>
              <a:buNone/>
              <a:defRPr sz="1350" b="0">
                <a:latin typeface="Aeroport-Medium" panose="020000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22" name="Content Placeholder 3">
            <a:extLst>
              <a:ext uri="{FF2B5EF4-FFF2-40B4-BE49-F238E27FC236}">
                <a16:creationId xmlns:a16="http://schemas.microsoft.com/office/drawing/2014/main" id="{C3986FCB-1926-4BA8-9E68-20E940AAC4D5}"/>
              </a:ext>
            </a:extLst>
          </p:cNvPr>
          <p:cNvSpPr>
            <a:spLocks noGrp="1"/>
          </p:cNvSpPr>
          <p:nvPr>
            <p:ph sz="half" idx="14"/>
          </p:nvPr>
        </p:nvSpPr>
        <p:spPr>
          <a:xfrm>
            <a:off x="4370629" y="2288662"/>
            <a:ext cx="3159206" cy="3663968"/>
          </a:xfrm>
        </p:spPr>
        <p:txBody>
          <a:bodyPr/>
          <a:lstStyle>
            <a:lvl1pPr>
              <a:lnSpc>
                <a:spcPct val="100000"/>
              </a:lnSpc>
              <a:defRPr sz="1200">
                <a:latin typeface="Aeroport-Light" panose="02000000000000000000" pitchFamily="50" charset="0"/>
              </a:defRPr>
            </a:lvl1pPr>
            <a:lvl2pPr>
              <a:lnSpc>
                <a:spcPct val="100000"/>
              </a:lnSpc>
              <a:defRPr sz="1200">
                <a:latin typeface="Aeroport-Light" panose="02000000000000000000" pitchFamily="50" charset="0"/>
              </a:defRPr>
            </a:lvl2pPr>
            <a:lvl3pPr>
              <a:lnSpc>
                <a:spcPct val="100000"/>
              </a:lnSpc>
              <a:defRPr sz="1200">
                <a:latin typeface="Aeroport-Light" panose="02000000000000000000" pitchFamily="50" charset="0"/>
              </a:defRPr>
            </a:lvl3pPr>
            <a:lvl4pPr>
              <a:lnSpc>
                <a:spcPct val="100000"/>
              </a:lnSpc>
              <a:defRPr sz="1200">
                <a:latin typeface="Aeroport-Light" panose="02000000000000000000" pitchFamily="50" charset="0"/>
              </a:defRPr>
            </a:lvl4pPr>
            <a:lvl5pPr>
              <a:lnSpc>
                <a:spcPct val="100000"/>
              </a:lnSpc>
              <a:defRPr sz="1200">
                <a:latin typeface="Aeroport-Light" panose="02000000000000000000" pitchFamily="50"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23" name="Text Placeholder 2">
            <a:extLst>
              <a:ext uri="{FF2B5EF4-FFF2-40B4-BE49-F238E27FC236}">
                <a16:creationId xmlns:a16="http://schemas.microsoft.com/office/drawing/2014/main" id="{A2CF9763-2AAC-41B9-9670-1C6D4891F6A0}"/>
              </a:ext>
            </a:extLst>
          </p:cNvPr>
          <p:cNvSpPr>
            <a:spLocks noGrp="1"/>
          </p:cNvSpPr>
          <p:nvPr>
            <p:ph type="body" idx="15"/>
          </p:nvPr>
        </p:nvSpPr>
        <p:spPr>
          <a:xfrm>
            <a:off x="7963099" y="1828568"/>
            <a:ext cx="3154425" cy="384121"/>
          </a:xfrm>
        </p:spPr>
        <p:txBody>
          <a:bodyPr anchor="t" anchorCtr="0"/>
          <a:lstStyle>
            <a:lvl1pPr marL="0" indent="0">
              <a:lnSpc>
                <a:spcPct val="100000"/>
              </a:lnSpc>
              <a:buNone/>
              <a:defRPr sz="1350" b="0">
                <a:latin typeface="Aeroport-Medium" panose="020000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24" name="Content Placeholder 3">
            <a:extLst>
              <a:ext uri="{FF2B5EF4-FFF2-40B4-BE49-F238E27FC236}">
                <a16:creationId xmlns:a16="http://schemas.microsoft.com/office/drawing/2014/main" id="{551C8E17-B695-4C39-8521-B2B868136F2D}"/>
              </a:ext>
            </a:extLst>
          </p:cNvPr>
          <p:cNvSpPr>
            <a:spLocks noGrp="1"/>
          </p:cNvSpPr>
          <p:nvPr>
            <p:ph sz="half" idx="16"/>
          </p:nvPr>
        </p:nvSpPr>
        <p:spPr>
          <a:xfrm>
            <a:off x="7963099" y="2288662"/>
            <a:ext cx="3154425" cy="3663968"/>
          </a:xfrm>
        </p:spPr>
        <p:txBody>
          <a:bodyPr/>
          <a:lstStyle>
            <a:lvl1pPr>
              <a:lnSpc>
                <a:spcPct val="100000"/>
              </a:lnSpc>
              <a:defRPr sz="1200">
                <a:latin typeface="Aeroport-Light" panose="02000000000000000000" pitchFamily="50" charset="0"/>
              </a:defRPr>
            </a:lvl1pPr>
            <a:lvl2pPr>
              <a:lnSpc>
                <a:spcPct val="100000"/>
              </a:lnSpc>
              <a:defRPr sz="1200">
                <a:latin typeface="Aeroport-Light" panose="02000000000000000000" pitchFamily="50" charset="0"/>
              </a:defRPr>
            </a:lvl2pPr>
            <a:lvl3pPr>
              <a:lnSpc>
                <a:spcPct val="100000"/>
              </a:lnSpc>
              <a:defRPr sz="1200">
                <a:latin typeface="Aeroport-Light" panose="02000000000000000000" pitchFamily="50" charset="0"/>
              </a:defRPr>
            </a:lvl3pPr>
            <a:lvl4pPr>
              <a:lnSpc>
                <a:spcPct val="100000"/>
              </a:lnSpc>
              <a:defRPr sz="1200">
                <a:latin typeface="Aeroport-Light" panose="02000000000000000000" pitchFamily="50" charset="0"/>
              </a:defRPr>
            </a:lvl4pPr>
            <a:lvl5pPr>
              <a:lnSpc>
                <a:spcPct val="100000"/>
              </a:lnSpc>
              <a:defRPr sz="1200">
                <a:latin typeface="Aeroport-Light" panose="02000000000000000000" pitchFamily="50"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pic>
        <p:nvPicPr>
          <p:cNvPr id="2" name="Picture 1" descr="Logo&#10;&#10;Description automatically generated">
            <a:extLst>
              <a:ext uri="{FF2B5EF4-FFF2-40B4-BE49-F238E27FC236}">
                <a16:creationId xmlns:a16="http://schemas.microsoft.com/office/drawing/2014/main" id="{28B0DE4D-F03E-02A2-337C-17AF4B3D4BF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tretch/>
        </p:blipFill>
        <p:spPr>
          <a:xfrm>
            <a:off x="309947" y="6389518"/>
            <a:ext cx="990600" cy="228600"/>
          </a:xfrm>
          <a:prstGeom prst="rect">
            <a:avLst/>
          </a:prstGeom>
        </p:spPr>
      </p:pic>
      <p:sp>
        <p:nvSpPr>
          <p:cNvPr id="10" name="Slide Number Placeholder 8">
            <a:extLst>
              <a:ext uri="{FF2B5EF4-FFF2-40B4-BE49-F238E27FC236}">
                <a16:creationId xmlns:a16="http://schemas.microsoft.com/office/drawing/2014/main" id="{BCC45907-474B-624C-9AEB-A46938798DF7}"/>
              </a:ext>
            </a:extLst>
          </p:cNvPr>
          <p:cNvSpPr>
            <a:spLocks noGrp="1"/>
          </p:cNvSpPr>
          <p:nvPr>
            <p:ph type="sldNum" sz="quarter" idx="12"/>
          </p:nvPr>
        </p:nvSpPr>
        <p:spPr>
          <a:xfrm>
            <a:off x="10149699" y="6514211"/>
            <a:ext cx="1176669" cy="271056"/>
          </a:xfrm>
        </p:spPr>
        <p:txBody>
          <a:bodyPr/>
          <a:lstStyle/>
          <a:p>
            <a:fld id="{15B18AC2-D547-4041-9833-A3699CCAAD33}" type="slidenum">
              <a:rPr lang="en-GB" smtClean="0"/>
              <a:t>‹#›</a:t>
            </a:fld>
            <a:endParaRPr lang="en-GB"/>
          </a:p>
        </p:txBody>
      </p:sp>
    </p:spTree>
    <p:extLst>
      <p:ext uri="{BB962C8B-B14F-4D97-AF65-F5344CB8AC3E}">
        <p14:creationId xmlns:p14="http://schemas.microsoft.com/office/powerpoint/2010/main" val="11861841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8DDE1542-6A0B-41D4-8BA0-E28AF015D0D8}"/>
              </a:ext>
            </a:extLst>
          </p:cNvPr>
          <p:cNvSpPr>
            <a:spLocks noGrp="1"/>
          </p:cNvSpPr>
          <p:nvPr>
            <p:ph type="ftr" sz="quarter" idx="11"/>
          </p:nvPr>
        </p:nvSpPr>
        <p:spPr>
          <a:xfrm>
            <a:off x="4038600" y="6514211"/>
            <a:ext cx="4114800" cy="271056"/>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676C6619-D30C-4F36-A415-7620A99BF9A4}"/>
              </a:ext>
            </a:extLst>
          </p:cNvPr>
          <p:cNvSpPr>
            <a:spLocks noGrp="1"/>
          </p:cNvSpPr>
          <p:nvPr>
            <p:ph type="sldNum" sz="quarter" idx="12"/>
          </p:nvPr>
        </p:nvSpPr>
        <p:spPr/>
        <p:txBody>
          <a:bodyPr/>
          <a:lstStyle/>
          <a:p>
            <a:fld id="{15B18AC2-D547-4041-9833-A3699CCAAD33}" type="slidenum">
              <a:rPr lang="en-GB" smtClean="0"/>
              <a:t>‹#›</a:t>
            </a:fld>
            <a:endParaRPr lang="en-GB"/>
          </a:p>
        </p:txBody>
      </p:sp>
      <p:sp>
        <p:nvSpPr>
          <p:cNvPr id="10" name="Title 11">
            <a:extLst>
              <a:ext uri="{FF2B5EF4-FFF2-40B4-BE49-F238E27FC236}">
                <a16:creationId xmlns:a16="http://schemas.microsoft.com/office/drawing/2014/main" id="{06D2EFDD-5A88-954A-B023-FD1DF813037B}"/>
              </a:ext>
            </a:extLst>
          </p:cNvPr>
          <p:cNvSpPr>
            <a:spLocks noGrp="1"/>
          </p:cNvSpPr>
          <p:nvPr>
            <p:ph type="title"/>
          </p:nvPr>
        </p:nvSpPr>
        <p:spPr>
          <a:xfrm>
            <a:off x="777923" y="750627"/>
            <a:ext cx="7419225" cy="824956"/>
          </a:xfrm>
        </p:spPr>
        <p:txBody>
          <a:bodyPr/>
          <a:lstStyle/>
          <a:p>
            <a:r>
              <a:rPr lang="fi-FI"/>
              <a:t>Muokkaa </a:t>
            </a:r>
            <a:r>
              <a:rPr lang="fi-FI" err="1"/>
              <a:t>ots</a:t>
            </a:r>
            <a:r>
              <a:rPr lang="fi-FI"/>
              <a:t>. </a:t>
            </a:r>
            <a:r>
              <a:rPr lang="fi-FI" err="1"/>
              <a:t>perustyyl</a:t>
            </a:r>
            <a:r>
              <a:rPr lang="fi-FI"/>
              <a:t>. </a:t>
            </a:r>
            <a:r>
              <a:rPr lang="fi-FI" err="1"/>
              <a:t>napsautt</a:t>
            </a:r>
            <a:r>
              <a:rPr lang="fi-FI"/>
              <a:t>.</a:t>
            </a:r>
            <a:endParaRPr lang="en-GB"/>
          </a:p>
        </p:txBody>
      </p:sp>
      <p:sp>
        <p:nvSpPr>
          <p:cNvPr id="11" name="Text Placeholder 2">
            <a:extLst>
              <a:ext uri="{FF2B5EF4-FFF2-40B4-BE49-F238E27FC236}">
                <a16:creationId xmlns:a16="http://schemas.microsoft.com/office/drawing/2014/main" id="{2E38C09F-A335-2A4B-8FA2-794D5A129899}"/>
              </a:ext>
            </a:extLst>
          </p:cNvPr>
          <p:cNvSpPr>
            <a:spLocks noGrp="1"/>
          </p:cNvSpPr>
          <p:nvPr>
            <p:ph type="body" idx="1"/>
          </p:nvPr>
        </p:nvSpPr>
        <p:spPr>
          <a:xfrm>
            <a:off x="777923" y="1828568"/>
            <a:ext cx="5182866" cy="384121"/>
          </a:xfrm>
        </p:spPr>
        <p:txBody>
          <a:bodyPr anchor="t" anchorCtr="0"/>
          <a:lstStyle>
            <a:lvl1pPr marL="0" indent="0">
              <a:lnSpc>
                <a:spcPct val="100000"/>
              </a:lnSpc>
              <a:buNone/>
              <a:defRPr sz="1350" b="0">
                <a:latin typeface="Aeroport-Medium" panose="020000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5" name="Content Placeholder 3">
            <a:extLst>
              <a:ext uri="{FF2B5EF4-FFF2-40B4-BE49-F238E27FC236}">
                <a16:creationId xmlns:a16="http://schemas.microsoft.com/office/drawing/2014/main" id="{8733F1F1-CD21-2548-AA6B-DD9DEED27A49}"/>
              </a:ext>
            </a:extLst>
          </p:cNvPr>
          <p:cNvSpPr>
            <a:spLocks noGrp="1"/>
          </p:cNvSpPr>
          <p:nvPr>
            <p:ph sz="half" idx="2"/>
          </p:nvPr>
        </p:nvSpPr>
        <p:spPr>
          <a:xfrm>
            <a:off x="777922" y="2288662"/>
            <a:ext cx="5182867" cy="3663968"/>
          </a:xfrm>
        </p:spPr>
        <p:txBody>
          <a:bodyPr/>
          <a:lstStyle>
            <a:lvl1pPr>
              <a:lnSpc>
                <a:spcPct val="100000"/>
              </a:lnSpc>
              <a:defRPr sz="1200">
                <a:latin typeface="Aeroport-Light" panose="02000000000000000000" pitchFamily="50" charset="0"/>
              </a:defRPr>
            </a:lvl1pPr>
            <a:lvl2pPr>
              <a:lnSpc>
                <a:spcPct val="100000"/>
              </a:lnSpc>
              <a:defRPr sz="1200">
                <a:latin typeface="Aeroport-Light" panose="02000000000000000000" pitchFamily="50" charset="0"/>
              </a:defRPr>
            </a:lvl2pPr>
            <a:lvl3pPr>
              <a:lnSpc>
                <a:spcPct val="100000"/>
              </a:lnSpc>
              <a:defRPr sz="1200">
                <a:latin typeface="Aeroport-Light" panose="02000000000000000000" pitchFamily="50" charset="0"/>
              </a:defRPr>
            </a:lvl3pPr>
            <a:lvl4pPr>
              <a:lnSpc>
                <a:spcPct val="100000"/>
              </a:lnSpc>
              <a:defRPr sz="1200">
                <a:latin typeface="Aeroport-Light" panose="02000000000000000000" pitchFamily="50" charset="0"/>
              </a:defRPr>
            </a:lvl4pPr>
            <a:lvl5pPr>
              <a:lnSpc>
                <a:spcPct val="100000"/>
              </a:lnSpc>
              <a:defRPr sz="1200">
                <a:latin typeface="Aeroport-Light" panose="02000000000000000000" pitchFamily="50"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16" name="Text Placeholder 2">
            <a:extLst>
              <a:ext uri="{FF2B5EF4-FFF2-40B4-BE49-F238E27FC236}">
                <a16:creationId xmlns:a16="http://schemas.microsoft.com/office/drawing/2014/main" id="{BF721ECC-563E-C84B-A8FD-7A517069254F}"/>
              </a:ext>
            </a:extLst>
          </p:cNvPr>
          <p:cNvSpPr>
            <a:spLocks noGrp="1"/>
          </p:cNvSpPr>
          <p:nvPr>
            <p:ph type="body" idx="13"/>
          </p:nvPr>
        </p:nvSpPr>
        <p:spPr>
          <a:xfrm>
            <a:off x="6143502" y="1839454"/>
            <a:ext cx="5182866" cy="384121"/>
          </a:xfrm>
        </p:spPr>
        <p:txBody>
          <a:bodyPr anchor="t" anchorCtr="0"/>
          <a:lstStyle>
            <a:lvl1pPr marL="0" indent="0">
              <a:lnSpc>
                <a:spcPct val="100000"/>
              </a:lnSpc>
              <a:buNone/>
              <a:defRPr sz="1350" b="0">
                <a:latin typeface="Aeroport-Medium" panose="020000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7" name="Content Placeholder 3">
            <a:extLst>
              <a:ext uri="{FF2B5EF4-FFF2-40B4-BE49-F238E27FC236}">
                <a16:creationId xmlns:a16="http://schemas.microsoft.com/office/drawing/2014/main" id="{7E52D41E-D32F-AF41-A7DD-82D8636A3A18}"/>
              </a:ext>
            </a:extLst>
          </p:cNvPr>
          <p:cNvSpPr>
            <a:spLocks noGrp="1"/>
          </p:cNvSpPr>
          <p:nvPr>
            <p:ph sz="half" idx="14"/>
          </p:nvPr>
        </p:nvSpPr>
        <p:spPr>
          <a:xfrm>
            <a:off x="6143501" y="2299548"/>
            <a:ext cx="5182867" cy="3663968"/>
          </a:xfrm>
        </p:spPr>
        <p:txBody>
          <a:bodyPr/>
          <a:lstStyle>
            <a:lvl1pPr>
              <a:lnSpc>
                <a:spcPct val="100000"/>
              </a:lnSpc>
              <a:defRPr sz="1200">
                <a:latin typeface="Aeroport-Light" panose="02000000000000000000" pitchFamily="50" charset="0"/>
              </a:defRPr>
            </a:lvl1pPr>
            <a:lvl2pPr>
              <a:lnSpc>
                <a:spcPct val="100000"/>
              </a:lnSpc>
              <a:defRPr sz="1200">
                <a:latin typeface="Aeroport-Light" panose="02000000000000000000" pitchFamily="50" charset="0"/>
              </a:defRPr>
            </a:lvl2pPr>
            <a:lvl3pPr>
              <a:lnSpc>
                <a:spcPct val="100000"/>
              </a:lnSpc>
              <a:defRPr sz="1200">
                <a:latin typeface="Aeroport-Light" panose="02000000000000000000" pitchFamily="50" charset="0"/>
              </a:defRPr>
            </a:lvl3pPr>
            <a:lvl4pPr>
              <a:lnSpc>
                <a:spcPct val="100000"/>
              </a:lnSpc>
              <a:defRPr sz="1200">
                <a:latin typeface="Aeroport-Light" panose="02000000000000000000" pitchFamily="50" charset="0"/>
              </a:defRPr>
            </a:lvl4pPr>
            <a:lvl5pPr>
              <a:lnSpc>
                <a:spcPct val="100000"/>
              </a:lnSpc>
              <a:defRPr sz="1200">
                <a:latin typeface="Aeroport-Light" panose="02000000000000000000" pitchFamily="50"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Tree>
    <p:extLst>
      <p:ext uri="{BB962C8B-B14F-4D97-AF65-F5344CB8AC3E}">
        <p14:creationId xmlns:p14="http://schemas.microsoft.com/office/powerpoint/2010/main" val="15126818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lign bottom">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B176319-BE3A-4412-AF6F-94F5C7C2C2B6}"/>
              </a:ext>
            </a:extLst>
          </p:cNvPr>
          <p:cNvSpPr>
            <a:spLocks noGrp="1"/>
          </p:cNvSpPr>
          <p:nvPr>
            <p:ph type="body" sz="quarter" idx="13" hasCustomPrompt="1"/>
          </p:nvPr>
        </p:nvSpPr>
        <p:spPr>
          <a:xfrm>
            <a:off x="777923" y="3429000"/>
            <a:ext cx="10548446" cy="2964600"/>
          </a:xfrm>
        </p:spPr>
        <p:txBody>
          <a:bodyPr numCol="2" spcCol="720000" anchor="t" anchorCtr="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5" name="Footer Placeholder 4">
            <a:extLst>
              <a:ext uri="{FF2B5EF4-FFF2-40B4-BE49-F238E27FC236}">
                <a16:creationId xmlns:a16="http://schemas.microsoft.com/office/drawing/2014/main" id="{1C06D7D8-7EB0-40CE-8912-338FFAC94620}"/>
              </a:ext>
            </a:extLst>
          </p:cNvPr>
          <p:cNvSpPr>
            <a:spLocks noGrp="1"/>
          </p:cNvSpPr>
          <p:nvPr>
            <p:ph type="ftr" sz="quarter" idx="11"/>
          </p:nvPr>
        </p:nvSpPr>
        <p:spPr>
          <a:xfrm>
            <a:off x="4038600" y="6514211"/>
            <a:ext cx="4114800" cy="271056"/>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D7603345-9FBC-4608-9028-85E645ECE9A3}"/>
              </a:ext>
            </a:extLst>
          </p:cNvPr>
          <p:cNvSpPr>
            <a:spLocks noGrp="1"/>
          </p:cNvSpPr>
          <p:nvPr>
            <p:ph type="sldNum" sz="quarter" idx="12"/>
          </p:nvPr>
        </p:nvSpPr>
        <p:spPr/>
        <p:txBody>
          <a:bodyPr/>
          <a:lstStyle/>
          <a:p>
            <a:fld id="{15B18AC2-D547-4041-9833-A3699CCAAD33}" type="slidenum">
              <a:rPr lang="en-GB" smtClean="0"/>
              <a:t>‹#›</a:t>
            </a:fld>
            <a:endParaRPr lang="en-GB"/>
          </a:p>
        </p:txBody>
      </p:sp>
      <p:sp>
        <p:nvSpPr>
          <p:cNvPr id="7" name="Title 11">
            <a:extLst>
              <a:ext uri="{FF2B5EF4-FFF2-40B4-BE49-F238E27FC236}">
                <a16:creationId xmlns:a16="http://schemas.microsoft.com/office/drawing/2014/main" id="{39A46DDB-FC10-BC49-9FA6-8F9C428AFFBE}"/>
              </a:ext>
            </a:extLst>
          </p:cNvPr>
          <p:cNvSpPr>
            <a:spLocks noGrp="1"/>
          </p:cNvSpPr>
          <p:nvPr>
            <p:ph type="title"/>
          </p:nvPr>
        </p:nvSpPr>
        <p:spPr>
          <a:xfrm>
            <a:off x="777923" y="750627"/>
            <a:ext cx="7419225" cy="824956"/>
          </a:xfrm>
        </p:spPr>
        <p:txBody>
          <a:bodyPr/>
          <a:lstStyle/>
          <a:p>
            <a:r>
              <a:rPr lang="fi-FI"/>
              <a:t>Muokkaa </a:t>
            </a:r>
            <a:r>
              <a:rPr lang="fi-FI" err="1"/>
              <a:t>ots</a:t>
            </a:r>
            <a:r>
              <a:rPr lang="fi-FI"/>
              <a:t>. </a:t>
            </a:r>
            <a:r>
              <a:rPr lang="fi-FI" err="1"/>
              <a:t>perustyyl</a:t>
            </a:r>
            <a:r>
              <a:rPr lang="fi-FI"/>
              <a:t>. </a:t>
            </a:r>
            <a:r>
              <a:rPr lang="fi-FI" err="1"/>
              <a:t>napsautt</a:t>
            </a:r>
            <a:r>
              <a:rPr lang="fi-FI"/>
              <a:t>.</a:t>
            </a:r>
            <a:endParaRPr lang="en-GB"/>
          </a:p>
        </p:txBody>
      </p:sp>
    </p:spTree>
    <p:extLst>
      <p:ext uri="{BB962C8B-B14F-4D97-AF65-F5344CB8AC3E}">
        <p14:creationId xmlns:p14="http://schemas.microsoft.com/office/powerpoint/2010/main" val="31108718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Columns">
    <p:bg>
      <p:bgPr>
        <a:solidFill>
          <a:srgbClr val="F4F3ED"/>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FB4815-5494-4672-A872-AEBD8D92A5B4}"/>
              </a:ext>
            </a:extLst>
          </p:cNvPr>
          <p:cNvSpPr>
            <a:spLocks noGrp="1"/>
          </p:cNvSpPr>
          <p:nvPr>
            <p:ph type="body" idx="1" hasCustomPrompt="1"/>
          </p:nvPr>
        </p:nvSpPr>
        <p:spPr>
          <a:xfrm>
            <a:off x="777923" y="1898908"/>
            <a:ext cx="2373558" cy="384121"/>
          </a:xfrm>
        </p:spPr>
        <p:txBody>
          <a:bodyPr anchor="b" anchorCtr="0"/>
          <a:lstStyle>
            <a:lvl1pPr marL="0" indent="0">
              <a:lnSpc>
                <a:spcPct val="100000"/>
              </a:lnSpc>
              <a:buNone/>
              <a:defRPr sz="1350" b="0">
                <a:latin typeface="Aeroport-Medium" panose="020000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a:extLst>
              <a:ext uri="{FF2B5EF4-FFF2-40B4-BE49-F238E27FC236}">
                <a16:creationId xmlns:a16="http://schemas.microsoft.com/office/drawing/2014/main" id="{3F0E3748-3453-44BD-AFCE-C3402AC2F560}"/>
              </a:ext>
            </a:extLst>
          </p:cNvPr>
          <p:cNvSpPr>
            <a:spLocks noGrp="1"/>
          </p:cNvSpPr>
          <p:nvPr>
            <p:ph sz="half" idx="2"/>
          </p:nvPr>
        </p:nvSpPr>
        <p:spPr>
          <a:xfrm>
            <a:off x="777923" y="2447778"/>
            <a:ext cx="2373558" cy="3532987"/>
          </a:xfrm>
        </p:spPr>
        <p:txBody>
          <a:bodyPr/>
          <a:lstStyle>
            <a:lvl1pPr>
              <a:lnSpc>
                <a:spcPct val="100000"/>
              </a:lnSpc>
              <a:defRPr sz="1200">
                <a:latin typeface="Aeroport-Light" panose="02000000000000000000" pitchFamily="50" charset="0"/>
              </a:defRPr>
            </a:lvl1pPr>
            <a:lvl2pPr>
              <a:lnSpc>
                <a:spcPct val="100000"/>
              </a:lnSpc>
              <a:defRPr sz="1200">
                <a:latin typeface="Aeroport-Light" panose="02000000000000000000" pitchFamily="50" charset="0"/>
              </a:defRPr>
            </a:lvl2pPr>
            <a:lvl3pPr>
              <a:lnSpc>
                <a:spcPct val="100000"/>
              </a:lnSpc>
              <a:defRPr sz="1200">
                <a:latin typeface="Aeroport-Light" panose="02000000000000000000" pitchFamily="50" charset="0"/>
              </a:defRPr>
            </a:lvl3pPr>
            <a:lvl4pPr>
              <a:lnSpc>
                <a:spcPct val="100000"/>
              </a:lnSpc>
              <a:defRPr sz="1200">
                <a:latin typeface="Aeroport-Light" panose="02000000000000000000" pitchFamily="50" charset="0"/>
              </a:defRPr>
            </a:lvl4pPr>
            <a:lvl5pPr>
              <a:lnSpc>
                <a:spcPct val="100000"/>
              </a:lnSpc>
              <a:defRPr sz="1200">
                <a:latin typeface="Aeroport-Light" panose="02000000000000000000" pitchFamily="50"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12" name="Title 11">
            <a:extLst>
              <a:ext uri="{FF2B5EF4-FFF2-40B4-BE49-F238E27FC236}">
                <a16:creationId xmlns:a16="http://schemas.microsoft.com/office/drawing/2014/main" id="{21E5CD36-3626-420E-8CB2-E687A111E23D}"/>
              </a:ext>
            </a:extLst>
          </p:cNvPr>
          <p:cNvSpPr>
            <a:spLocks noGrp="1"/>
          </p:cNvSpPr>
          <p:nvPr>
            <p:ph type="title"/>
          </p:nvPr>
        </p:nvSpPr>
        <p:spPr>
          <a:xfrm>
            <a:off x="777923" y="750627"/>
            <a:ext cx="7419225" cy="796820"/>
          </a:xfrm>
        </p:spPr>
        <p:txBody>
          <a:bodyPr/>
          <a:lstStyle/>
          <a:p>
            <a:r>
              <a:rPr lang="fi-FI"/>
              <a:t>Muokkaa ots. perustyyl. napsautt.</a:t>
            </a:r>
            <a:endParaRPr lang="en-GB"/>
          </a:p>
        </p:txBody>
      </p:sp>
      <p:sp>
        <p:nvSpPr>
          <p:cNvPr id="21" name="Text Placeholder 2">
            <a:extLst>
              <a:ext uri="{FF2B5EF4-FFF2-40B4-BE49-F238E27FC236}">
                <a16:creationId xmlns:a16="http://schemas.microsoft.com/office/drawing/2014/main" id="{691AA3EA-C75F-4BF5-AF73-D82B47A880A7}"/>
              </a:ext>
            </a:extLst>
          </p:cNvPr>
          <p:cNvSpPr>
            <a:spLocks noGrp="1"/>
          </p:cNvSpPr>
          <p:nvPr>
            <p:ph type="body" idx="13" hasCustomPrompt="1"/>
          </p:nvPr>
        </p:nvSpPr>
        <p:spPr>
          <a:xfrm>
            <a:off x="3485086" y="1898908"/>
            <a:ext cx="2373558" cy="384121"/>
          </a:xfrm>
        </p:spPr>
        <p:txBody>
          <a:bodyPr anchor="b" anchorCtr="0"/>
          <a:lstStyle>
            <a:lvl1pPr marL="0" indent="0">
              <a:lnSpc>
                <a:spcPct val="100000"/>
              </a:lnSpc>
              <a:buNone/>
              <a:defRPr sz="1350" b="0">
                <a:latin typeface="Aeroport-Medium" panose="020000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22" name="Content Placeholder 3">
            <a:extLst>
              <a:ext uri="{FF2B5EF4-FFF2-40B4-BE49-F238E27FC236}">
                <a16:creationId xmlns:a16="http://schemas.microsoft.com/office/drawing/2014/main" id="{C3986FCB-1926-4BA8-9E68-20E940AAC4D5}"/>
              </a:ext>
            </a:extLst>
          </p:cNvPr>
          <p:cNvSpPr>
            <a:spLocks noGrp="1"/>
          </p:cNvSpPr>
          <p:nvPr>
            <p:ph sz="half" idx="14"/>
          </p:nvPr>
        </p:nvSpPr>
        <p:spPr>
          <a:xfrm>
            <a:off x="3485086" y="2447778"/>
            <a:ext cx="2373558" cy="3532987"/>
          </a:xfrm>
        </p:spPr>
        <p:txBody>
          <a:bodyPr/>
          <a:lstStyle>
            <a:lvl1pPr>
              <a:lnSpc>
                <a:spcPct val="100000"/>
              </a:lnSpc>
              <a:defRPr sz="1200">
                <a:latin typeface="Aeroport-Light" panose="02000000000000000000" pitchFamily="50" charset="0"/>
              </a:defRPr>
            </a:lvl1pPr>
            <a:lvl2pPr>
              <a:lnSpc>
                <a:spcPct val="100000"/>
              </a:lnSpc>
              <a:defRPr sz="1200">
                <a:latin typeface="Aeroport-Light" panose="02000000000000000000" pitchFamily="50" charset="0"/>
              </a:defRPr>
            </a:lvl2pPr>
            <a:lvl3pPr>
              <a:lnSpc>
                <a:spcPct val="100000"/>
              </a:lnSpc>
              <a:defRPr sz="1200">
                <a:latin typeface="Aeroport-Light" panose="02000000000000000000" pitchFamily="50" charset="0"/>
              </a:defRPr>
            </a:lvl3pPr>
            <a:lvl4pPr>
              <a:lnSpc>
                <a:spcPct val="100000"/>
              </a:lnSpc>
              <a:defRPr sz="1200">
                <a:latin typeface="Aeroport-Light" panose="02000000000000000000" pitchFamily="50" charset="0"/>
              </a:defRPr>
            </a:lvl4pPr>
            <a:lvl5pPr>
              <a:lnSpc>
                <a:spcPct val="100000"/>
              </a:lnSpc>
              <a:defRPr sz="1200">
                <a:latin typeface="Aeroport-Light" panose="02000000000000000000" pitchFamily="50"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23" name="Text Placeholder 2">
            <a:extLst>
              <a:ext uri="{FF2B5EF4-FFF2-40B4-BE49-F238E27FC236}">
                <a16:creationId xmlns:a16="http://schemas.microsoft.com/office/drawing/2014/main" id="{A2CF9763-2AAC-41B9-9670-1C6D4891F6A0}"/>
              </a:ext>
            </a:extLst>
          </p:cNvPr>
          <p:cNvSpPr>
            <a:spLocks noGrp="1"/>
          </p:cNvSpPr>
          <p:nvPr>
            <p:ph type="body" idx="15" hasCustomPrompt="1"/>
          </p:nvPr>
        </p:nvSpPr>
        <p:spPr>
          <a:xfrm>
            <a:off x="6192069" y="1898908"/>
            <a:ext cx="2369966" cy="384121"/>
          </a:xfrm>
        </p:spPr>
        <p:txBody>
          <a:bodyPr anchor="b" anchorCtr="0"/>
          <a:lstStyle>
            <a:lvl1pPr marL="0" indent="0">
              <a:lnSpc>
                <a:spcPct val="100000"/>
              </a:lnSpc>
              <a:buNone/>
              <a:defRPr sz="1350" b="0">
                <a:latin typeface="Aeroport-Medium" panose="020000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24" name="Content Placeholder 3">
            <a:extLst>
              <a:ext uri="{FF2B5EF4-FFF2-40B4-BE49-F238E27FC236}">
                <a16:creationId xmlns:a16="http://schemas.microsoft.com/office/drawing/2014/main" id="{551C8E17-B695-4C39-8521-B2B868136F2D}"/>
              </a:ext>
            </a:extLst>
          </p:cNvPr>
          <p:cNvSpPr>
            <a:spLocks noGrp="1"/>
          </p:cNvSpPr>
          <p:nvPr>
            <p:ph sz="half" idx="16"/>
          </p:nvPr>
        </p:nvSpPr>
        <p:spPr>
          <a:xfrm>
            <a:off x="6192069" y="2447778"/>
            <a:ext cx="2369966" cy="3532987"/>
          </a:xfrm>
        </p:spPr>
        <p:txBody>
          <a:bodyPr/>
          <a:lstStyle>
            <a:lvl1pPr>
              <a:lnSpc>
                <a:spcPct val="100000"/>
              </a:lnSpc>
              <a:defRPr sz="1200">
                <a:latin typeface="Aeroport-Light" panose="02000000000000000000" pitchFamily="50" charset="0"/>
              </a:defRPr>
            </a:lvl1pPr>
            <a:lvl2pPr>
              <a:lnSpc>
                <a:spcPct val="100000"/>
              </a:lnSpc>
              <a:defRPr sz="1200">
                <a:latin typeface="Aeroport-Light" panose="02000000000000000000" pitchFamily="50" charset="0"/>
              </a:defRPr>
            </a:lvl2pPr>
            <a:lvl3pPr>
              <a:lnSpc>
                <a:spcPct val="100000"/>
              </a:lnSpc>
              <a:defRPr sz="1200">
                <a:latin typeface="Aeroport-Light" panose="02000000000000000000" pitchFamily="50" charset="0"/>
              </a:defRPr>
            </a:lvl3pPr>
            <a:lvl4pPr>
              <a:lnSpc>
                <a:spcPct val="100000"/>
              </a:lnSpc>
              <a:defRPr sz="1200">
                <a:latin typeface="Aeroport-Light" panose="02000000000000000000" pitchFamily="50" charset="0"/>
              </a:defRPr>
            </a:lvl4pPr>
            <a:lvl5pPr>
              <a:lnSpc>
                <a:spcPct val="100000"/>
              </a:lnSpc>
              <a:defRPr sz="1200">
                <a:latin typeface="Aeroport-Light" panose="02000000000000000000" pitchFamily="50"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pic>
        <p:nvPicPr>
          <p:cNvPr id="5" name="Picture 4" descr="Logo&#10;&#10;Description automatically generated">
            <a:extLst>
              <a:ext uri="{FF2B5EF4-FFF2-40B4-BE49-F238E27FC236}">
                <a16:creationId xmlns:a16="http://schemas.microsoft.com/office/drawing/2014/main" id="{38B4EBA8-99BD-1473-CBF7-28E3FF011B7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tretch/>
        </p:blipFill>
        <p:spPr>
          <a:xfrm>
            <a:off x="309947" y="6389518"/>
            <a:ext cx="990600" cy="228600"/>
          </a:xfrm>
          <a:prstGeom prst="rect">
            <a:avLst/>
          </a:prstGeom>
        </p:spPr>
      </p:pic>
      <p:sp>
        <p:nvSpPr>
          <p:cNvPr id="2" name="Text Placeholder 2">
            <a:extLst>
              <a:ext uri="{FF2B5EF4-FFF2-40B4-BE49-F238E27FC236}">
                <a16:creationId xmlns:a16="http://schemas.microsoft.com/office/drawing/2014/main" id="{5E6C8457-696D-C4C6-40DD-EC4662F3388E}"/>
              </a:ext>
            </a:extLst>
          </p:cNvPr>
          <p:cNvSpPr>
            <a:spLocks noGrp="1"/>
          </p:cNvSpPr>
          <p:nvPr>
            <p:ph type="body" idx="17" hasCustomPrompt="1"/>
          </p:nvPr>
        </p:nvSpPr>
        <p:spPr>
          <a:xfrm>
            <a:off x="8895281" y="1898908"/>
            <a:ext cx="2369966" cy="384121"/>
          </a:xfrm>
        </p:spPr>
        <p:txBody>
          <a:bodyPr anchor="b" anchorCtr="0"/>
          <a:lstStyle>
            <a:lvl1pPr marL="0" indent="0">
              <a:lnSpc>
                <a:spcPct val="100000"/>
              </a:lnSpc>
              <a:buNone/>
              <a:defRPr sz="1350" b="0">
                <a:latin typeface="Aeroport-Medium" panose="020000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3">
            <a:extLst>
              <a:ext uri="{FF2B5EF4-FFF2-40B4-BE49-F238E27FC236}">
                <a16:creationId xmlns:a16="http://schemas.microsoft.com/office/drawing/2014/main" id="{A19A520D-2895-E592-FFB9-ABC48D49546C}"/>
              </a:ext>
            </a:extLst>
          </p:cNvPr>
          <p:cNvSpPr>
            <a:spLocks noGrp="1"/>
          </p:cNvSpPr>
          <p:nvPr>
            <p:ph sz="half" idx="18"/>
          </p:nvPr>
        </p:nvSpPr>
        <p:spPr>
          <a:xfrm>
            <a:off x="8895281" y="2447778"/>
            <a:ext cx="2369966" cy="3532987"/>
          </a:xfrm>
        </p:spPr>
        <p:txBody>
          <a:bodyPr/>
          <a:lstStyle>
            <a:lvl1pPr>
              <a:lnSpc>
                <a:spcPct val="100000"/>
              </a:lnSpc>
              <a:defRPr sz="1200">
                <a:latin typeface="Aeroport-Light" panose="02000000000000000000" pitchFamily="50" charset="0"/>
              </a:defRPr>
            </a:lvl1pPr>
            <a:lvl2pPr>
              <a:lnSpc>
                <a:spcPct val="100000"/>
              </a:lnSpc>
              <a:defRPr sz="1200">
                <a:latin typeface="Aeroport-Light" panose="02000000000000000000" pitchFamily="50" charset="0"/>
              </a:defRPr>
            </a:lvl2pPr>
            <a:lvl3pPr>
              <a:lnSpc>
                <a:spcPct val="100000"/>
              </a:lnSpc>
              <a:defRPr sz="1200">
                <a:latin typeface="Aeroport-Light" panose="02000000000000000000" pitchFamily="50" charset="0"/>
              </a:defRPr>
            </a:lvl3pPr>
            <a:lvl4pPr>
              <a:lnSpc>
                <a:spcPct val="100000"/>
              </a:lnSpc>
              <a:defRPr sz="1200">
                <a:latin typeface="Aeroport-Light" panose="02000000000000000000" pitchFamily="50" charset="0"/>
              </a:defRPr>
            </a:lvl4pPr>
            <a:lvl5pPr>
              <a:lnSpc>
                <a:spcPct val="100000"/>
              </a:lnSpc>
              <a:defRPr sz="1200">
                <a:latin typeface="Aeroport-Light" panose="02000000000000000000" pitchFamily="50"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13" name="Slide Number Placeholder 8">
            <a:extLst>
              <a:ext uri="{FF2B5EF4-FFF2-40B4-BE49-F238E27FC236}">
                <a16:creationId xmlns:a16="http://schemas.microsoft.com/office/drawing/2014/main" id="{D81A3DB4-5995-0A4F-8599-9BD2D2D4BC89}"/>
              </a:ext>
            </a:extLst>
          </p:cNvPr>
          <p:cNvSpPr>
            <a:spLocks noGrp="1"/>
          </p:cNvSpPr>
          <p:nvPr>
            <p:ph type="sldNum" sz="quarter" idx="12"/>
          </p:nvPr>
        </p:nvSpPr>
        <p:spPr>
          <a:xfrm>
            <a:off x="10149699" y="6514211"/>
            <a:ext cx="1176669" cy="271056"/>
          </a:xfrm>
        </p:spPr>
        <p:txBody>
          <a:bodyPr/>
          <a:lstStyle/>
          <a:p>
            <a:fld id="{15B18AC2-D547-4041-9833-A3699CCAAD33}" type="slidenum">
              <a:rPr lang="en-GB" smtClean="0"/>
              <a:t>‹#›</a:t>
            </a:fld>
            <a:endParaRPr lang="en-GB"/>
          </a:p>
        </p:txBody>
      </p:sp>
    </p:spTree>
    <p:extLst>
      <p:ext uri="{BB962C8B-B14F-4D97-AF65-F5344CB8AC3E}">
        <p14:creationId xmlns:p14="http://schemas.microsoft.com/office/powerpoint/2010/main" val="2432028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Columns with Pictures">
    <p:bg>
      <p:bgPr>
        <a:solidFill>
          <a:srgbClr val="F4F3ED"/>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BAED693-4DEB-D805-CDFF-39753F6A8675}"/>
              </a:ext>
            </a:extLst>
          </p:cNvPr>
          <p:cNvSpPr>
            <a:spLocks noGrp="1"/>
          </p:cNvSpPr>
          <p:nvPr>
            <p:ph sz="half" idx="2"/>
          </p:nvPr>
        </p:nvSpPr>
        <p:spPr>
          <a:xfrm>
            <a:off x="777947" y="3751927"/>
            <a:ext cx="2373558" cy="2317395"/>
          </a:xfrm>
        </p:spPr>
        <p:txBody>
          <a:bodyPr/>
          <a:lstStyle>
            <a:lvl1pPr>
              <a:lnSpc>
                <a:spcPct val="100000"/>
              </a:lnSpc>
              <a:defRPr sz="1200">
                <a:latin typeface="Aeroport-Light" panose="02000000000000000000" pitchFamily="50" charset="0"/>
              </a:defRPr>
            </a:lvl1pPr>
            <a:lvl2pPr>
              <a:lnSpc>
                <a:spcPct val="100000"/>
              </a:lnSpc>
              <a:defRPr sz="1200">
                <a:latin typeface="Aeroport-Light" panose="02000000000000000000" pitchFamily="50" charset="0"/>
              </a:defRPr>
            </a:lvl2pPr>
            <a:lvl3pPr>
              <a:lnSpc>
                <a:spcPct val="100000"/>
              </a:lnSpc>
              <a:defRPr sz="1200">
                <a:latin typeface="Aeroport-Light" panose="02000000000000000000" pitchFamily="50" charset="0"/>
              </a:defRPr>
            </a:lvl3pPr>
            <a:lvl4pPr>
              <a:lnSpc>
                <a:spcPct val="100000"/>
              </a:lnSpc>
              <a:defRPr sz="1200">
                <a:latin typeface="Aeroport-Light" panose="02000000000000000000" pitchFamily="50" charset="0"/>
              </a:defRPr>
            </a:lvl4pPr>
            <a:lvl5pPr>
              <a:lnSpc>
                <a:spcPct val="100000"/>
              </a:lnSpc>
              <a:defRPr sz="1200">
                <a:latin typeface="Aeroport-Light" panose="02000000000000000000" pitchFamily="50"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5" name="Title 11">
            <a:extLst>
              <a:ext uri="{FF2B5EF4-FFF2-40B4-BE49-F238E27FC236}">
                <a16:creationId xmlns:a16="http://schemas.microsoft.com/office/drawing/2014/main" id="{BD7279B1-B339-4F3F-FC45-EC4F78CF14A2}"/>
              </a:ext>
            </a:extLst>
          </p:cNvPr>
          <p:cNvSpPr>
            <a:spLocks noGrp="1"/>
          </p:cNvSpPr>
          <p:nvPr>
            <p:ph type="title"/>
          </p:nvPr>
        </p:nvSpPr>
        <p:spPr>
          <a:xfrm>
            <a:off x="777923" y="624017"/>
            <a:ext cx="7419225" cy="571737"/>
          </a:xfrm>
        </p:spPr>
        <p:txBody>
          <a:bodyPr/>
          <a:lstStyle>
            <a:lvl1pPr>
              <a:defRPr sz="2000"/>
            </a:lvl1pPr>
          </a:lstStyle>
          <a:p>
            <a:r>
              <a:rPr lang="fi-FI"/>
              <a:t>Muokkaa ots. perustyyl. napsautt.</a:t>
            </a:r>
            <a:endParaRPr lang="en-GB"/>
          </a:p>
        </p:txBody>
      </p:sp>
      <p:sp>
        <p:nvSpPr>
          <p:cNvPr id="11" name="Content Placeholder 3">
            <a:extLst>
              <a:ext uri="{FF2B5EF4-FFF2-40B4-BE49-F238E27FC236}">
                <a16:creationId xmlns:a16="http://schemas.microsoft.com/office/drawing/2014/main" id="{7F03670C-13AD-5F2B-BBDC-E4CE001DA6FC}"/>
              </a:ext>
            </a:extLst>
          </p:cNvPr>
          <p:cNvSpPr>
            <a:spLocks noGrp="1"/>
          </p:cNvSpPr>
          <p:nvPr>
            <p:ph sz="half" idx="14"/>
          </p:nvPr>
        </p:nvSpPr>
        <p:spPr>
          <a:xfrm>
            <a:off x="3485110" y="3751927"/>
            <a:ext cx="2373558" cy="2317395"/>
          </a:xfrm>
        </p:spPr>
        <p:txBody>
          <a:bodyPr/>
          <a:lstStyle>
            <a:lvl1pPr>
              <a:lnSpc>
                <a:spcPct val="100000"/>
              </a:lnSpc>
              <a:defRPr sz="1200">
                <a:latin typeface="Aeroport-Light" panose="02000000000000000000" pitchFamily="50" charset="0"/>
              </a:defRPr>
            </a:lvl1pPr>
            <a:lvl2pPr>
              <a:lnSpc>
                <a:spcPct val="100000"/>
              </a:lnSpc>
              <a:defRPr sz="1200">
                <a:latin typeface="Aeroport-Light" panose="02000000000000000000" pitchFamily="50" charset="0"/>
              </a:defRPr>
            </a:lvl2pPr>
            <a:lvl3pPr>
              <a:lnSpc>
                <a:spcPct val="100000"/>
              </a:lnSpc>
              <a:defRPr sz="1200">
                <a:latin typeface="Aeroport-Light" panose="02000000000000000000" pitchFamily="50" charset="0"/>
              </a:defRPr>
            </a:lvl3pPr>
            <a:lvl4pPr>
              <a:lnSpc>
                <a:spcPct val="100000"/>
              </a:lnSpc>
              <a:defRPr sz="1200">
                <a:latin typeface="Aeroport-Light" panose="02000000000000000000" pitchFamily="50" charset="0"/>
              </a:defRPr>
            </a:lvl4pPr>
            <a:lvl5pPr>
              <a:lnSpc>
                <a:spcPct val="100000"/>
              </a:lnSpc>
              <a:defRPr sz="1200">
                <a:latin typeface="Aeroport-Light" panose="02000000000000000000" pitchFamily="50"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14" name="Content Placeholder 3">
            <a:extLst>
              <a:ext uri="{FF2B5EF4-FFF2-40B4-BE49-F238E27FC236}">
                <a16:creationId xmlns:a16="http://schemas.microsoft.com/office/drawing/2014/main" id="{9F9D726A-A2BC-F375-C41E-4D9B8A45F54B}"/>
              </a:ext>
            </a:extLst>
          </p:cNvPr>
          <p:cNvSpPr>
            <a:spLocks noGrp="1"/>
          </p:cNvSpPr>
          <p:nvPr>
            <p:ph sz="half" idx="16"/>
          </p:nvPr>
        </p:nvSpPr>
        <p:spPr>
          <a:xfrm>
            <a:off x="6192093" y="3751927"/>
            <a:ext cx="2369966" cy="2317395"/>
          </a:xfrm>
        </p:spPr>
        <p:txBody>
          <a:bodyPr/>
          <a:lstStyle>
            <a:lvl1pPr>
              <a:lnSpc>
                <a:spcPct val="100000"/>
              </a:lnSpc>
              <a:defRPr sz="1200">
                <a:latin typeface="Aeroport-Light" panose="02000000000000000000" pitchFamily="50" charset="0"/>
              </a:defRPr>
            </a:lvl1pPr>
            <a:lvl2pPr>
              <a:lnSpc>
                <a:spcPct val="100000"/>
              </a:lnSpc>
              <a:defRPr sz="1200">
                <a:latin typeface="Aeroport-Light" panose="02000000000000000000" pitchFamily="50" charset="0"/>
              </a:defRPr>
            </a:lvl2pPr>
            <a:lvl3pPr>
              <a:lnSpc>
                <a:spcPct val="100000"/>
              </a:lnSpc>
              <a:defRPr sz="1200">
                <a:latin typeface="Aeroport-Light" panose="02000000000000000000" pitchFamily="50" charset="0"/>
              </a:defRPr>
            </a:lvl3pPr>
            <a:lvl4pPr>
              <a:lnSpc>
                <a:spcPct val="100000"/>
              </a:lnSpc>
              <a:defRPr sz="1200">
                <a:latin typeface="Aeroport-Light" panose="02000000000000000000" pitchFamily="50" charset="0"/>
              </a:defRPr>
            </a:lvl4pPr>
            <a:lvl5pPr>
              <a:lnSpc>
                <a:spcPct val="100000"/>
              </a:lnSpc>
              <a:defRPr sz="1200">
                <a:latin typeface="Aeroport-Light" panose="02000000000000000000" pitchFamily="50"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16" name="Content Placeholder 3">
            <a:extLst>
              <a:ext uri="{FF2B5EF4-FFF2-40B4-BE49-F238E27FC236}">
                <a16:creationId xmlns:a16="http://schemas.microsoft.com/office/drawing/2014/main" id="{7301CCE4-7FEA-B7AB-0746-BF9873B06846}"/>
              </a:ext>
            </a:extLst>
          </p:cNvPr>
          <p:cNvSpPr>
            <a:spLocks noGrp="1"/>
          </p:cNvSpPr>
          <p:nvPr>
            <p:ph sz="half" idx="18"/>
          </p:nvPr>
        </p:nvSpPr>
        <p:spPr>
          <a:xfrm>
            <a:off x="8895305" y="3751927"/>
            <a:ext cx="2369966" cy="2317395"/>
          </a:xfrm>
        </p:spPr>
        <p:txBody>
          <a:bodyPr/>
          <a:lstStyle>
            <a:lvl1pPr>
              <a:lnSpc>
                <a:spcPct val="100000"/>
              </a:lnSpc>
              <a:defRPr sz="1200">
                <a:latin typeface="Aeroport-Light" panose="02000000000000000000" pitchFamily="50" charset="0"/>
              </a:defRPr>
            </a:lvl1pPr>
            <a:lvl2pPr>
              <a:lnSpc>
                <a:spcPct val="100000"/>
              </a:lnSpc>
              <a:defRPr sz="1200">
                <a:latin typeface="Aeroport-Light" panose="02000000000000000000" pitchFamily="50" charset="0"/>
              </a:defRPr>
            </a:lvl2pPr>
            <a:lvl3pPr>
              <a:lnSpc>
                <a:spcPct val="100000"/>
              </a:lnSpc>
              <a:defRPr sz="1200">
                <a:latin typeface="Aeroport-Light" panose="02000000000000000000" pitchFamily="50" charset="0"/>
              </a:defRPr>
            </a:lvl3pPr>
            <a:lvl4pPr>
              <a:lnSpc>
                <a:spcPct val="100000"/>
              </a:lnSpc>
              <a:defRPr sz="1200">
                <a:latin typeface="Aeroport-Light" panose="02000000000000000000" pitchFamily="50" charset="0"/>
              </a:defRPr>
            </a:lvl4pPr>
            <a:lvl5pPr>
              <a:lnSpc>
                <a:spcPct val="100000"/>
              </a:lnSpc>
              <a:defRPr sz="1200">
                <a:latin typeface="Aeroport-Light" panose="02000000000000000000" pitchFamily="50"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17" name="Picture Placeholder 7">
            <a:extLst>
              <a:ext uri="{FF2B5EF4-FFF2-40B4-BE49-F238E27FC236}">
                <a16:creationId xmlns:a16="http://schemas.microsoft.com/office/drawing/2014/main" id="{5709EAF4-90D6-7621-D3EC-CF60648E23DE}"/>
              </a:ext>
            </a:extLst>
          </p:cNvPr>
          <p:cNvSpPr>
            <a:spLocks noGrp="1"/>
          </p:cNvSpPr>
          <p:nvPr>
            <p:ph type="pic" sz="quarter" idx="19"/>
          </p:nvPr>
        </p:nvSpPr>
        <p:spPr>
          <a:xfrm>
            <a:off x="777923" y="1308029"/>
            <a:ext cx="2374035" cy="2279650"/>
          </a:xfrm>
        </p:spPr>
        <p:txBody>
          <a:bodyPr/>
          <a:lstStyle/>
          <a:p>
            <a:endParaRPr lang="en-FI"/>
          </a:p>
        </p:txBody>
      </p:sp>
      <p:sp>
        <p:nvSpPr>
          <p:cNvPr id="18" name="Picture Placeholder 7">
            <a:extLst>
              <a:ext uri="{FF2B5EF4-FFF2-40B4-BE49-F238E27FC236}">
                <a16:creationId xmlns:a16="http://schemas.microsoft.com/office/drawing/2014/main" id="{3486BF5C-3600-7DFC-6FD3-BAEB58D81643}"/>
              </a:ext>
            </a:extLst>
          </p:cNvPr>
          <p:cNvSpPr>
            <a:spLocks noGrp="1"/>
          </p:cNvSpPr>
          <p:nvPr>
            <p:ph type="pic" sz="quarter" idx="20"/>
          </p:nvPr>
        </p:nvSpPr>
        <p:spPr>
          <a:xfrm>
            <a:off x="3488298" y="1308029"/>
            <a:ext cx="2374035" cy="2279650"/>
          </a:xfrm>
        </p:spPr>
        <p:txBody>
          <a:bodyPr/>
          <a:lstStyle/>
          <a:p>
            <a:endParaRPr lang="en-FI"/>
          </a:p>
        </p:txBody>
      </p:sp>
      <p:sp>
        <p:nvSpPr>
          <p:cNvPr id="19" name="Picture Placeholder 7">
            <a:extLst>
              <a:ext uri="{FF2B5EF4-FFF2-40B4-BE49-F238E27FC236}">
                <a16:creationId xmlns:a16="http://schemas.microsoft.com/office/drawing/2014/main" id="{B87D6436-739B-C075-D9E2-B12874DDE625}"/>
              </a:ext>
            </a:extLst>
          </p:cNvPr>
          <p:cNvSpPr>
            <a:spLocks noGrp="1"/>
          </p:cNvSpPr>
          <p:nvPr>
            <p:ph type="pic" sz="quarter" idx="21"/>
          </p:nvPr>
        </p:nvSpPr>
        <p:spPr>
          <a:xfrm>
            <a:off x="6198673" y="1308029"/>
            <a:ext cx="2374035" cy="2279650"/>
          </a:xfrm>
        </p:spPr>
        <p:txBody>
          <a:bodyPr/>
          <a:lstStyle/>
          <a:p>
            <a:endParaRPr lang="en-FI"/>
          </a:p>
        </p:txBody>
      </p:sp>
      <p:sp>
        <p:nvSpPr>
          <p:cNvPr id="20" name="Picture Placeholder 7">
            <a:extLst>
              <a:ext uri="{FF2B5EF4-FFF2-40B4-BE49-F238E27FC236}">
                <a16:creationId xmlns:a16="http://schemas.microsoft.com/office/drawing/2014/main" id="{64FE3A8C-F7C9-D35A-38EF-F1AAADAD4A87}"/>
              </a:ext>
            </a:extLst>
          </p:cNvPr>
          <p:cNvSpPr>
            <a:spLocks noGrp="1"/>
          </p:cNvSpPr>
          <p:nvPr>
            <p:ph type="pic" sz="quarter" idx="22"/>
          </p:nvPr>
        </p:nvSpPr>
        <p:spPr>
          <a:xfrm>
            <a:off x="8909049" y="1308029"/>
            <a:ext cx="2374035" cy="2279650"/>
          </a:xfrm>
        </p:spPr>
        <p:txBody>
          <a:bodyPr/>
          <a:lstStyle/>
          <a:p>
            <a:endParaRPr lang="en-FI"/>
          </a:p>
        </p:txBody>
      </p:sp>
      <p:pic>
        <p:nvPicPr>
          <p:cNvPr id="2" name="Picture 1" descr="Logo&#10;&#10;Description automatically generated">
            <a:extLst>
              <a:ext uri="{FF2B5EF4-FFF2-40B4-BE49-F238E27FC236}">
                <a16:creationId xmlns:a16="http://schemas.microsoft.com/office/drawing/2014/main" id="{96079F3E-E1A1-2954-9AFD-085AD5FCC91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tretch/>
        </p:blipFill>
        <p:spPr>
          <a:xfrm>
            <a:off x="309947" y="6389518"/>
            <a:ext cx="990600" cy="228600"/>
          </a:xfrm>
          <a:prstGeom prst="rect">
            <a:avLst/>
          </a:prstGeom>
        </p:spPr>
      </p:pic>
      <p:sp>
        <p:nvSpPr>
          <p:cNvPr id="12" name="Slide Number Placeholder 8">
            <a:extLst>
              <a:ext uri="{FF2B5EF4-FFF2-40B4-BE49-F238E27FC236}">
                <a16:creationId xmlns:a16="http://schemas.microsoft.com/office/drawing/2014/main" id="{5CD132FB-72A6-694C-9C43-248A2C7E7A41}"/>
              </a:ext>
            </a:extLst>
          </p:cNvPr>
          <p:cNvSpPr>
            <a:spLocks noGrp="1"/>
          </p:cNvSpPr>
          <p:nvPr>
            <p:ph type="sldNum" sz="quarter" idx="12"/>
          </p:nvPr>
        </p:nvSpPr>
        <p:spPr>
          <a:xfrm>
            <a:off x="10149699" y="6500959"/>
            <a:ext cx="1176669" cy="271056"/>
          </a:xfrm>
        </p:spPr>
        <p:txBody>
          <a:bodyPr/>
          <a:lstStyle/>
          <a:p>
            <a:fld id="{15B18AC2-D547-4041-9833-A3699CCAAD33}" type="slidenum">
              <a:rPr lang="en-GB" smtClean="0"/>
              <a:t>‹#›</a:t>
            </a:fld>
            <a:endParaRPr lang="en-GB"/>
          </a:p>
        </p:txBody>
      </p:sp>
    </p:spTree>
    <p:extLst>
      <p:ext uri="{BB962C8B-B14F-4D97-AF65-F5344CB8AC3E}">
        <p14:creationId xmlns:p14="http://schemas.microsoft.com/office/powerpoint/2010/main" val="37614007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Columns with headers">
    <p:bg>
      <p:bgPr>
        <a:solidFill>
          <a:srgbClr val="F4F3ED"/>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FB4815-5494-4672-A872-AEBD8D92A5B4}"/>
              </a:ext>
            </a:extLst>
          </p:cNvPr>
          <p:cNvSpPr>
            <a:spLocks noGrp="1"/>
          </p:cNvSpPr>
          <p:nvPr>
            <p:ph type="body" idx="1" hasCustomPrompt="1"/>
          </p:nvPr>
        </p:nvSpPr>
        <p:spPr>
          <a:xfrm>
            <a:off x="777947" y="1370241"/>
            <a:ext cx="2373558" cy="384121"/>
          </a:xfrm>
        </p:spPr>
        <p:txBody>
          <a:bodyPr anchor="b" anchorCtr="0"/>
          <a:lstStyle>
            <a:lvl1pPr marL="0" indent="0">
              <a:lnSpc>
                <a:spcPct val="100000"/>
              </a:lnSpc>
              <a:buNone/>
              <a:defRPr sz="1350" b="0">
                <a:latin typeface="Aeroport-Medium" panose="020000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a:extLst>
              <a:ext uri="{FF2B5EF4-FFF2-40B4-BE49-F238E27FC236}">
                <a16:creationId xmlns:a16="http://schemas.microsoft.com/office/drawing/2014/main" id="{3F0E3748-3453-44BD-AFCE-C3402AC2F560}"/>
              </a:ext>
            </a:extLst>
          </p:cNvPr>
          <p:cNvSpPr>
            <a:spLocks noGrp="1"/>
          </p:cNvSpPr>
          <p:nvPr>
            <p:ph sz="half" idx="2"/>
          </p:nvPr>
        </p:nvSpPr>
        <p:spPr>
          <a:xfrm>
            <a:off x="777947" y="4107763"/>
            <a:ext cx="2373558" cy="1915203"/>
          </a:xfrm>
        </p:spPr>
        <p:txBody>
          <a:bodyPr/>
          <a:lstStyle>
            <a:lvl1pPr>
              <a:lnSpc>
                <a:spcPct val="100000"/>
              </a:lnSpc>
              <a:defRPr sz="1200">
                <a:latin typeface="Aeroport-Light" panose="02000000000000000000" pitchFamily="50" charset="0"/>
              </a:defRPr>
            </a:lvl1pPr>
            <a:lvl2pPr>
              <a:lnSpc>
                <a:spcPct val="100000"/>
              </a:lnSpc>
              <a:defRPr sz="1200">
                <a:latin typeface="Aeroport-Light" panose="02000000000000000000" pitchFamily="50" charset="0"/>
              </a:defRPr>
            </a:lvl2pPr>
            <a:lvl3pPr>
              <a:lnSpc>
                <a:spcPct val="100000"/>
              </a:lnSpc>
              <a:defRPr sz="1200">
                <a:latin typeface="Aeroport-Light" panose="02000000000000000000" pitchFamily="50" charset="0"/>
              </a:defRPr>
            </a:lvl3pPr>
            <a:lvl4pPr>
              <a:lnSpc>
                <a:spcPct val="100000"/>
              </a:lnSpc>
              <a:defRPr sz="1200">
                <a:latin typeface="Aeroport-Light" panose="02000000000000000000" pitchFamily="50" charset="0"/>
              </a:defRPr>
            </a:lvl4pPr>
            <a:lvl5pPr>
              <a:lnSpc>
                <a:spcPct val="100000"/>
              </a:lnSpc>
              <a:defRPr sz="1200">
                <a:latin typeface="Aeroport-Light" panose="02000000000000000000" pitchFamily="50"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12" name="Title 11">
            <a:extLst>
              <a:ext uri="{FF2B5EF4-FFF2-40B4-BE49-F238E27FC236}">
                <a16:creationId xmlns:a16="http://schemas.microsoft.com/office/drawing/2014/main" id="{21E5CD36-3626-420E-8CB2-E687A111E23D}"/>
              </a:ext>
            </a:extLst>
          </p:cNvPr>
          <p:cNvSpPr>
            <a:spLocks noGrp="1"/>
          </p:cNvSpPr>
          <p:nvPr>
            <p:ph type="title"/>
          </p:nvPr>
        </p:nvSpPr>
        <p:spPr>
          <a:xfrm>
            <a:off x="777923" y="680286"/>
            <a:ext cx="7419225" cy="571737"/>
          </a:xfrm>
        </p:spPr>
        <p:txBody>
          <a:bodyPr/>
          <a:lstStyle>
            <a:lvl1pPr>
              <a:defRPr sz="2000"/>
            </a:lvl1pPr>
          </a:lstStyle>
          <a:p>
            <a:r>
              <a:rPr lang="fi-FI"/>
              <a:t>Muokkaa ots. perustyyl. napsautt.</a:t>
            </a:r>
            <a:endParaRPr lang="en-GB"/>
          </a:p>
        </p:txBody>
      </p:sp>
      <p:sp>
        <p:nvSpPr>
          <p:cNvPr id="21" name="Text Placeholder 2">
            <a:extLst>
              <a:ext uri="{FF2B5EF4-FFF2-40B4-BE49-F238E27FC236}">
                <a16:creationId xmlns:a16="http://schemas.microsoft.com/office/drawing/2014/main" id="{691AA3EA-C75F-4BF5-AF73-D82B47A880A7}"/>
              </a:ext>
            </a:extLst>
          </p:cNvPr>
          <p:cNvSpPr>
            <a:spLocks noGrp="1"/>
          </p:cNvSpPr>
          <p:nvPr>
            <p:ph type="body" idx="13" hasCustomPrompt="1"/>
          </p:nvPr>
        </p:nvSpPr>
        <p:spPr>
          <a:xfrm>
            <a:off x="3485110" y="1370241"/>
            <a:ext cx="2373558" cy="384121"/>
          </a:xfrm>
        </p:spPr>
        <p:txBody>
          <a:bodyPr anchor="b" anchorCtr="0"/>
          <a:lstStyle>
            <a:lvl1pPr marL="0" indent="0">
              <a:lnSpc>
                <a:spcPct val="100000"/>
              </a:lnSpc>
              <a:buNone/>
              <a:defRPr sz="1350" b="0">
                <a:latin typeface="Aeroport-Medium" panose="020000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22" name="Content Placeholder 3">
            <a:extLst>
              <a:ext uri="{FF2B5EF4-FFF2-40B4-BE49-F238E27FC236}">
                <a16:creationId xmlns:a16="http://schemas.microsoft.com/office/drawing/2014/main" id="{C3986FCB-1926-4BA8-9E68-20E940AAC4D5}"/>
              </a:ext>
            </a:extLst>
          </p:cNvPr>
          <p:cNvSpPr>
            <a:spLocks noGrp="1"/>
          </p:cNvSpPr>
          <p:nvPr>
            <p:ph sz="half" idx="14"/>
          </p:nvPr>
        </p:nvSpPr>
        <p:spPr>
          <a:xfrm>
            <a:off x="3485110" y="4107763"/>
            <a:ext cx="2373558" cy="1915203"/>
          </a:xfrm>
        </p:spPr>
        <p:txBody>
          <a:bodyPr/>
          <a:lstStyle>
            <a:lvl1pPr>
              <a:lnSpc>
                <a:spcPct val="100000"/>
              </a:lnSpc>
              <a:defRPr sz="1200">
                <a:latin typeface="Aeroport-Light" panose="02000000000000000000" pitchFamily="50" charset="0"/>
              </a:defRPr>
            </a:lvl1pPr>
            <a:lvl2pPr>
              <a:lnSpc>
                <a:spcPct val="100000"/>
              </a:lnSpc>
              <a:defRPr sz="1200">
                <a:latin typeface="Aeroport-Light" panose="02000000000000000000" pitchFamily="50" charset="0"/>
              </a:defRPr>
            </a:lvl2pPr>
            <a:lvl3pPr>
              <a:lnSpc>
                <a:spcPct val="100000"/>
              </a:lnSpc>
              <a:defRPr sz="1200">
                <a:latin typeface="Aeroport-Light" panose="02000000000000000000" pitchFamily="50" charset="0"/>
              </a:defRPr>
            </a:lvl3pPr>
            <a:lvl4pPr>
              <a:lnSpc>
                <a:spcPct val="100000"/>
              </a:lnSpc>
              <a:defRPr sz="1200">
                <a:latin typeface="Aeroport-Light" panose="02000000000000000000" pitchFamily="50" charset="0"/>
              </a:defRPr>
            </a:lvl4pPr>
            <a:lvl5pPr>
              <a:lnSpc>
                <a:spcPct val="100000"/>
              </a:lnSpc>
              <a:defRPr sz="1200">
                <a:latin typeface="Aeroport-Light" panose="02000000000000000000" pitchFamily="50"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23" name="Text Placeholder 2">
            <a:extLst>
              <a:ext uri="{FF2B5EF4-FFF2-40B4-BE49-F238E27FC236}">
                <a16:creationId xmlns:a16="http://schemas.microsoft.com/office/drawing/2014/main" id="{A2CF9763-2AAC-41B9-9670-1C6D4891F6A0}"/>
              </a:ext>
            </a:extLst>
          </p:cNvPr>
          <p:cNvSpPr>
            <a:spLocks noGrp="1"/>
          </p:cNvSpPr>
          <p:nvPr>
            <p:ph type="body" idx="15" hasCustomPrompt="1"/>
          </p:nvPr>
        </p:nvSpPr>
        <p:spPr>
          <a:xfrm>
            <a:off x="6192093" y="1370241"/>
            <a:ext cx="2369966" cy="384121"/>
          </a:xfrm>
        </p:spPr>
        <p:txBody>
          <a:bodyPr anchor="b" anchorCtr="0"/>
          <a:lstStyle>
            <a:lvl1pPr marL="0" indent="0">
              <a:lnSpc>
                <a:spcPct val="100000"/>
              </a:lnSpc>
              <a:buNone/>
              <a:defRPr sz="1350" b="0">
                <a:latin typeface="Aeroport-Medium" panose="020000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24" name="Content Placeholder 3">
            <a:extLst>
              <a:ext uri="{FF2B5EF4-FFF2-40B4-BE49-F238E27FC236}">
                <a16:creationId xmlns:a16="http://schemas.microsoft.com/office/drawing/2014/main" id="{551C8E17-B695-4C39-8521-B2B868136F2D}"/>
              </a:ext>
            </a:extLst>
          </p:cNvPr>
          <p:cNvSpPr>
            <a:spLocks noGrp="1"/>
          </p:cNvSpPr>
          <p:nvPr>
            <p:ph sz="half" idx="16"/>
          </p:nvPr>
        </p:nvSpPr>
        <p:spPr>
          <a:xfrm>
            <a:off x="6192093" y="4107763"/>
            <a:ext cx="2369966" cy="1915203"/>
          </a:xfrm>
        </p:spPr>
        <p:txBody>
          <a:bodyPr/>
          <a:lstStyle>
            <a:lvl1pPr>
              <a:lnSpc>
                <a:spcPct val="100000"/>
              </a:lnSpc>
              <a:defRPr sz="1200">
                <a:latin typeface="Aeroport-Light" panose="02000000000000000000" pitchFamily="50" charset="0"/>
              </a:defRPr>
            </a:lvl1pPr>
            <a:lvl2pPr>
              <a:lnSpc>
                <a:spcPct val="100000"/>
              </a:lnSpc>
              <a:defRPr sz="1200">
                <a:latin typeface="Aeroport-Light" panose="02000000000000000000" pitchFamily="50" charset="0"/>
              </a:defRPr>
            </a:lvl2pPr>
            <a:lvl3pPr>
              <a:lnSpc>
                <a:spcPct val="100000"/>
              </a:lnSpc>
              <a:defRPr sz="1200">
                <a:latin typeface="Aeroport-Light" panose="02000000000000000000" pitchFamily="50" charset="0"/>
              </a:defRPr>
            </a:lvl3pPr>
            <a:lvl4pPr>
              <a:lnSpc>
                <a:spcPct val="100000"/>
              </a:lnSpc>
              <a:defRPr sz="1200">
                <a:latin typeface="Aeroport-Light" panose="02000000000000000000" pitchFamily="50" charset="0"/>
              </a:defRPr>
            </a:lvl4pPr>
            <a:lvl5pPr>
              <a:lnSpc>
                <a:spcPct val="100000"/>
              </a:lnSpc>
              <a:defRPr sz="1200">
                <a:latin typeface="Aeroport-Light" panose="02000000000000000000" pitchFamily="50"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2" name="Text Placeholder 2">
            <a:extLst>
              <a:ext uri="{FF2B5EF4-FFF2-40B4-BE49-F238E27FC236}">
                <a16:creationId xmlns:a16="http://schemas.microsoft.com/office/drawing/2014/main" id="{5E6C8457-696D-C4C6-40DD-EC4662F3388E}"/>
              </a:ext>
            </a:extLst>
          </p:cNvPr>
          <p:cNvSpPr>
            <a:spLocks noGrp="1"/>
          </p:cNvSpPr>
          <p:nvPr>
            <p:ph type="body" idx="17" hasCustomPrompt="1"/>
          </p:nvPr>
        </p:nvSpPr>
        <p:spPr>
          <a:xfrm>
            <a:off x="8895305" y="1370241"/>
            <a:ext cx="2369966" cy="384121"/>
          </a:xfrm>
        </p:spPr>
        <p:txBody>
          <a:bodyPr anchor="b" anchorCtr="0"/>
          <a:lstStyle>
            <a:lvl1pPr marL="0" indent="0">
              <a:lnSpc>
                <a:spcPct val="100000"/>
              </a:lnSpc>
              <a:buNone/>
              <a:defRPr sz="1350" b="0">
                <a:latin typeface="Aeroport-Medium" panose="020000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3">
            <a:extLst>
              <a:ext uri="{FF2B5EF4-FFF2-40B4-BE49-F238E27FC236}">
                <a16:creationId xmlns:a16="http://schemas.microsoft.com/office/drawing/2014/main" id="{A19A520D-2895-E592-FFB9-ABC48D49546C}"/>
              </a:ext>
            </a:extLst>
          </p:cNvPr>
          <p:cNvSpPr>
            <a:spLocks noGrp="1"/>
          </p:cNvSpPr>
          <p:nvPr>
            <p:ph sz="half" idx="18"/>
          </p:nvPr>
        </p:nvSpPr>
        <p:spPr>
          <a:xfrm>
            <a:off x="8895305" y="4107763"/>
            <a:ext cx="2369966" cy="1915203"/>
          </a:xfrm>
        </p:spPr>
        <p:txBody>
          <a:bodyPr/>
          <a:lstStyle>
            <a:lvl1pPr>
              <a:lnSpc>
                <a:spcPct val="100000"/>
              </a:lnSpc>
              <a:defRPr sz="1200">
                <a:latin typeface="Aeroport-Light" panose="02000000000000000000" pitchFamily="50" charset="0"/>
              </a:defRPr>
            </a:lvl1pPr>
            <a:lvl2pPr>
              <a:lnSpc>
                <a:spcPct val="100000"/>
              </a:lnSpc>
              <a:defRPr sz="1200">
                <a:latin typeface="Aeroport-Light" panose="02000000000000000000" pitchFamily="50" charset="0"/>
              </a:defRPr>
            </a:lvl2pPr>
            <a:lvl3pPr>
              <a:lnSpc>
                <a:spcPct val="100000"/>
              </a:lnSpc>
              <a:defRPr sz="1200">
                <a:latin typeface="Aeroport-Light" panose="02000000000000000000" pitchFamily="50" charset="0"/>
              </a:defRPr>
            </a:lvl3pPr>
            <a:lvl4pPr>
              <a:lnSpc>
                <a:spcPct val="100000"/>
              </a:lnSpc>
              <a:defRPr sz="1200">
                <a:latin typeface="Aeroport-Light" panose="02000000000000000000" pitchFamily="50" charset="0"/>
              </a:defRPr>
            </a:lvl4pPr>
            <a:lvl5pPr>
              <a:lnSpc>
                <a:spcPct val="100000"/>
              </a:lnSpc>
              <a:defRPr sz="1200">
                <a:latin typeface="Aeroport-Light" panose="02000000000000000000" pitchFamily="50"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8" name="Picture Placeholder 7">
            <a:extLst>
              <a:ext uri="{FF2B5EF4-FFF2-40B4-BE49-F238E27FC236}">
                <a16:creationId xmlns:a16="http://schemas.microsoft.com/office/drawing/2014/main" id="{D1E2EAB0-FCD4-0596-35B0-B255A5F80679}"/>
              </a:ext>
            </a:extLst>
          </p:cNvPr>
          <p:cNvSpPr>
            <a:spLocks noGrp="1"/>
          </p:cNvSpPr>
          <p:nvPr>
            <p:ph type="pic" sz="quarter" idx="19"/>
          </p:nvPr>
        </p:nvSpPr>
        <p:spPr>
          <a:xfrm>
            <a:off x="777923" y="1875880"/>
            <a:ext cx="2374035" cy="2072409"/>
          </a:xfrm>
        </p:spPr>
        <p:txBody>
          <a:bodyPr/>
          <a:lstStyle/>
          <a:p>
            <a:endParaRPr lang="en-FI"/>
          </a:p>
        </p:txBody>
      </p:sp>
      <p:sp>
        <p:nvSpPr>
          <p:cNvPr id="9" name="Picture Placeholder 7">
            <a:extLst>
              <a:ext uri="{FF2B5EF4-FFF2-40B4-BE49-F238E27FC236}">
                <a16:creationId xmlns:a16="http://schemas.microsoft.com/office/drawing/2014/main" id="{7386D7A3-E7E4-FE79-7B53-3FC3ED90B89D}"/>
              </a:ext>
            </a:extLst>
          </p:cNvPr>
          <p:cNvSpPr>
            <a:spLocks noGrp="1"/>
          </p:cNvSpPr>
          <p:nvPr>
            <p:ph type="pic" sz="quarter" idx="20"/>
          </p:nvPr>
        </p:nvSpPr>
        <p:spPr>
          <a:xfrm>
            <a:off x="3488298" y="1875880"/>
            <a:ext cx="2374035" cy="2072409"/>
          </a:xfrm>
        </p:spPr>
        <p:txBody>
          <a:bodyPr/>
          <a:lstStyle/>
          <a:p>
            <a:endParaRPr lang="en-FI"/>
          </a:p>
        </p:txBody>
      </p:sp>
      <p:sp>
        <p:nvSpPr>
          <p:cNvPr id="10" name="Picture Placeholder 7">
            <a:extLst>
              <a:ext uri="{FF2B5EF4-FFF2-40B4-BE49-F238E27FC236}">
                <a16:creationId xmlns:a16="http://schemas.microsoft.com/office/drawing/2014/main" id="{02BC180A-BFB9-E18A-F3B4-FAB68890B39F}"/>
              </a:ext>
            </a:extLst>
          </p:cNvPr>
          <p:cNvSpPr>
            <a:spLocks noGrp="1"/>
          </p:cNvSpPr>
          <p:nvPr>
            <p:ph type="pic" sz="quarter" idx="21"/>
          </p:nvPr>
        </p:nvSpPr>
        <p:spPr>
          <a:xfrm>
            <a:off x="6198673" y="1875880"/>
            <a:ext cx="2374035" cy="2072409"/>
          </a:xfrm>
        </p:spPr>
        <p:txBody>
          <a:bodyPr/>
          <a:lstStyle/>
          <a:p>
            <a:endParaRPr lang="en-FI"/>
          </a:p>
        </p:txBody>
      </p:sp>
      <p:sp>
        <p:nvSpPr>
          <p:cNvPr id="11" name="Picture Placeholder 7">
            <a:extLst>
              <a:ext uri="{FF2B5EF4-FFF2-40B4-BE49-F238E27FC236}">
                <a16:creationId xmlns:a16="http://schemas.microsoft.com/office/drawing/2014/main" id="{6A51FAEB-DF79-7A7A-B5E8-651BCD0436CE}"/>
              </a:ext>
            </a:extLst>
          </p:cNvPr>
          <p:cNvSpPr>
            <a:spLocks noGrp="1"/>
          </p:cNvSpPr>
          <p:nvPr>
            <p:ph type="pic" sz="quarter" idx="22"/>
          </p:nvPr>
        </p:nvSpPr>
        <p:spPr>
          <a:xfrm>
            <a:off x="8909049" y="1875880"/>
            <a:ext cx="2374035" cy="2072409"/>
          </a:xfrm>
        </p:spPr>
        <p:txBody>
          <a:bodyPr/>
          <a:lstStyle/>
          <a:p>
            <a:endParaRPr lang="en-FI"/>
          </a:p>
        </p:txBody>
      </p:sp>
      <p:pic>
        <p:nvPicPr>
          <p:cNvPr id="5" name="Picture 4" descr="Logo&#10;&#10;Description automatically generated">
            <a:extLst>
              <a:ext uri="{FF2B5EF4-FFF2-40B4-BE49-F238E27FC236}">
                <a16:creationId xmlns:a16="http://schemas.microsoft.com/office/drawing/2014/main" id="{A243863E-9CCA-FCE2-4703-48A716AF75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tretch/>
        </p:blipFill>
        <p:spPr>
          <a:xfrm>
            <a:off x="309947" y="6389518"/>
            <a:ext cx="990600" cy="228600"/>
          </a:xfrm>
          <a:prstGeom prst="rect">
            <a:avLst/>
          </a:prstGeom>
        </p:spPr>
      </p:pic>
      <p:sp>
        <p:nvSpPr>
          <p:cNvPr id="16" name="Slide Number Placeholder 8">
            <a:extLst>
              <a:ext uri="{FF2B5EF4-FFF2-40B4-BE49-F238E27FC236}">
                <a16:creationId xmlns:a16="http://schemas.microsoft.com/office/drawing/2014/main" id="{F30FB1B1-D551-2E4D-B1F0-B6965FDE9168}"/>
              </a:ext>
            </a:extLst>
          </p:cNvPr>
          <p:cNvSpPr>
            <a:spLocks noGrp="1"/>
          </p:cNvSpPr>
          <p:nvPr>
            <p:ph type="sldNum" sz="quarter" idx="12"/>
          </p:nvPr>
        </p:nvSpPr>
        <p:spPr>
          <a:xfrm>
            <a:off x="10149699" y="6514211"/>
            <a:ext cx="1176669" cy="271056"/>
          </a:xfrm>
        </p:spPr>
        <p:txBody>
          <a:bodyPr/>
          <a:lstStyle/>
          <a:p>
            <a:fld id="{15B18AC2-D547-4041-9833-A3699CCAAD33}" type="slidenum">
              <a:rPr lang="en-GB" smtClean="0"/>
              <a:t>‹#›</a:t>
            </a:fld>
            <a:endParaRPr lang="en-GB"/>
          </a:p>
        </p:txBody>
      </p:sp>
    </p:spTree>
    <p:extLst>
      <p:ext uri="{BB962C8B-B14F-4D97-AF65-F5344CB8AC3E}">
        <p14:creationId xmlns:p14="http://schemas.microsoft.com/office/powerpoint/2010/main" val="17965276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ide Picture and conten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8DDE1542-6A0B-41D4-8BA0-E28AF015D0D8}"/>
              </a:ext>
            </a:extLst>
          </p:cNvPr>
          <p:cNvSpPr>
            <a:spLocks noGrp="1"/>
          </p:cNvSpPr>
          <p:nvPr>
            <p:ph type="ftr" sz="quarter" idx="11"/>
          </p:nvPr>
        </p:nvSpPr>
        <p:spPr>
          <a:xfrm>
            <a:off x="4038600" y="6514211"/>
            <a:ext cx="4114800" cy="271056"/>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676C6619-D30C-4F36-A415-7620A99BF9A4}"/>
              </a:ext>
            </a:extLst>
          </p:cNvPr>
          <p:cNvSpPr>
            <a:spLocks noGrp="1"/>
          </p:cNvSpPr>
          <p:nvPr>
            <p:ph type="sldNum" sz="quarter" idx="12"/>
          </p:nvPr>
        </p:nvSpPr>
        <p:spPr/>
        <p:txBody>
          <a:bodyPr/>
          <a:lstStyle/>
          <a:p>
            <a:fld id="{15B18AC2-D547-4041-9833-A3699CCAAD33}" type="slidenum">
              <a:rPr lang="en-GB" smtClean="0"/>
              <a:t>‹#›</a:t>
            </a:fld>
            <a:endParaRPr lang="en-GB"/>
          </a:p>
        </p:txBody>
      </p:sp>
      <p:sp>
        <p:nvSpPr>
          <p:cNvPr id="10" name="Text Placeholder 9">
            <a:extLst>
              <a:ext uri="{FF2B5EF4-FFF2-40B4-BE49-F238E27FC236}">
                <a16:creationId xmlns:a16="http://schemas.microsoft.com/office/drawing/2014/main" id="{847622A6-C7A0-4A94-9C32-711AF4F00193}"/>
              </a:ext>
            </a:extLst>
          </p:cNvPr>
          <p:cNvSpPr>
            <a:spLocks noGrp="1"/>
          </p:cNvSpPr>
          <p:nvPr>
            <p:ph type="body" sz="quarter" idx="15" hasCustomPrompt="1"/>
          </p:nvPr>
        </p:nvSpPr>
        <p:spPr>
          <a:xfrm>
            <a:off x="777923" y="5239752"/>
            <a:ext cx="10548445" cy="1260000"/>
          </a:xfrm>
        </p:spPr>
        <p:txBody>
          <a:bodyPr/>
          <a:lstStyle>
            <a:lvl1pPr marL="0" indent="0">
              <a:lnSpc>
                <a:spcPct val="100000"/>
              </a:lnSpc>
              <a:buNone/>
              <a:defRPr sz="1350">
                <a:latin typeface="Aeroport Light" panose="02000000000000000000" pitchFamily="50" charset="0"/>
              </a:defRPr>
            </a:lvl1pPr>
            <a:lvl2pPr marL="361950" indent="0">
              <a:lnSpc>
                <a:spcPct val="100000"/>
              </a:lnSpc>
              <a:buNone/>
              <a:defRPr sz="1350">
                <a:latin typeface="Aeroport Light" panose="02000000000000000000" pitchFamily="50" charset="0"/>
              </a:defRPr>
            </a:lvl2pPr>
            <a:lvl3pPr marL="715963" indent="0">
              <a:lnSpc>
                <a:spcPct val="100000"/>
              </a:lnSpc>
              <a:buNone/>
              <a:defRPr sz="1350">
                <a:latin typeface="Aeroport Light" panose="02000000000000000000" pitchFamily="50" charset="0"/>
              </a:defRPr>
            </a:lvl3pPr>
            <a:lvl4pPr marL="1077912" indent="0">
              <a:lnSpc>
                <a:spcPct val="100000"/>
              </a:lnSpc>
              <a:buNone/>
              <a:defRPr sz="1350">
                <a:latin typeface="Aeroport Light" panose="02000000000000000000" pitchFamily="50" charset="0"/>
              </a:defRPr>
            </a:lvl4pPr>
            <a:lvl5pPr marL="1431925" indent="0">
              <a:lnSpc>
                <a:spcPct val="100000"/>
              </a:lnSpc>
              <a:buNone/>
              <a:defRPr sz="1350">
                <a:latin typeface="Aeroport Light" panose="02000000000000000000" pitchFamily="50"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15" name="Picture Placeholder 7">
            <a:extLst>
              <a:ext uri="{FF2B5EF4-FFF2-40B4-BE49-F238E27FC236}">
                <a16:creationId xmlns:a16="http://schemas.microsoft.com/office/drawing/2014/main" id="{AAA25554-9A60-46B8-8951-BE2618D28798}"/>
              </a:ext>
            </a:extLst>
          </p:cNvPr>
          <p:cNvSpPr>
            <a:spLocks noGrp="1"/>
          </p:cNvSpPr>
          <p:nvPr>
            <p:ph type="pic" sz="quarter" idx="16"/>
          </p:nvPr>
        </p:nvSpPr>
        <p:spPr>
          <a:xfrm>
            <a:off x="777923" y="1341521"/>
            <a:ext cx="10548445" cy="3663616"/>
          </a:xfrm>
          <a:solidFill>
            <a:schemeClr val="bg1">
              <a:lumMod val="85000"/>
            </a:schemeClr>
          </a:solidFill>
        </p:spPr>
        <p:txBody>
          <a:bodyPr anchor="ctr" anchorCtr="0"/>
          <a:lstStyle>
            <a:lvl1pPr marL="0" indent="0" algn="ctr">
              <a:buNone/>
              <a:defRPr b="1">
                <a:latin typeface="Arial" panose="020B0604020202020204" pitchFamily="34" charset="0"/>
                <a:cs typeface="Arial" panose="020B0604020202020204" pitchFamily="34" charset="0"/>
              </a:defRPr>
            </a:lvl1pPr>
          </a:lstStyle>
          <a:p>
            <a:r>
              <a:rPr lang="en-GB"/>
              <a:t>Click icon to add picture</a:t>
            </a:r>
          </a:p>
        </p:txBody>
      </p:sp>
      <p:sp>
        <p:nvSpPr>
          <p:cNvPr id="11" name="Title 11">
            <a:extLst>
              <a:ext uri="{FF2B5EF4-FFF2-40B4-BE49-F238E27FC236}">
                <a16:creationId xmlns:a16="http://schemas.microsoft.com/office/drawing/2014/main" id="{E7DA85DB-B61A-2D42-896C-50B4349FF009}"/>
              </a:ext>
            </a:extLst>
          </p:cNvPr>
          <p:cNvSpPr>
            <a:spLocks noGrp="1"/>
          </p:cNvSpPr>
          <p:nvPr>
            <p:ph type="title"/>
          </p:nvPr>
        </p:nvSpPr>
        <p:spPr>
          <a:xfrm>
            <a:off x="777923" y="750626"/>
            <a:ext cx="7419225" cy="571737"/>
          </a:xfrm>
        </p:spPr>
        <p:txBody>
          <a:bodyPr/>
          <a:lstStyle>
            <a:lvl1pPr>
              <a:defRPr sz="2000"/>
            </a:lvl1pPr>
          </a:lstStyle>
          <a:p>
            <a:r>
              <a:rPr lang="fi-FI"/>
              <a:t>Muokkaa ots. perustyyl. napsautt.</a:t>
            </a:r>
            <a:endParaRPr lang="en-GB"/>
          </a:p>
        </p:txBody>
      </p:sp>
    </p:spTree>
    <p:extLst>
      <p:ext uri="{BB962C8B-B14F-4D97-AF65-F5344CB8AC3E}">
        <p14:creationId xmlns:p14="http://schemas.microsoft.com/office/powerpoint/2010/main" val="1621997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B0F6F-60A7-4814-89C4-A9A3980705C1}"/>
              </a:ext>
            </a:extLst>
          </p:cNvPr>
          <p:cNvSpPr>
            <a:spLocks noGrp="1"/>
          </p:cNvSpPr>
          <p:nvPr>
            <p:ph type="ctrTitle"/>
          </p:nvPr>
        </p:nvSpPr>
        <p:spPr>
          <a:xfrm>
            <a:off x="1036982" y="2216426"/>
            <a:ext cx="4827104" cy="2763078"/>
          </a:xfrm>
        </p:spPr>
        <p:txBody>
          <a:bodyPr anchor="b"/>
          <a:lstStyle>
            <a:lvl1pPr algn="l">
              <a:defRPr sz="3600" b="0" i="0">
                <a:solidFill>
                  <a:schemeClr val="tx1"/>
                </a:solidFill>
                <a:latin typeface="Aeroport" panose="02000000000000000000" pitchFamily="2" charset="77"/>
              </a:defRPr>
            </a:lvl1pPr>
          </a:lstStyle>
          <a:p>
            <a:r>
              <a:rPr lang="fi-FI"/>
              <a:t>Muokkaa </a:t>
            </a:r>
            <a:r>
              <a:rPr lang="fi-FI" err="1"/>
              <a:t>ots</a:t>
            </a:r>
            <a:r>
              <a:rPr lang="fi-FI"/>
              <a:t>. </a:t>
            </a:r>
            <a:r>
              <a:rPr lang="fi-FI" err="1"/>
              <a:t>perustyyl</a:t>
            </a:r>
            <a:r>
              <a:rPr lang="fi-FI"/>
              <a:t>. </a:t>
            </a:r>
            <a:r>
              <a:rPr lang="fi-FI" err="1"/>
              <a:t>napsautt</a:t>
            </a:r>
            <a:r>
              <a:rPr lang="fi-FI"/>
              <a:t>.</a:t>
            </a:r>
            <a:endParaRPr lang="en-GB"/>
          </a:p>
        </p:txBody>
      </p:sp>
      <p:sp>
        <p:nvSpPr>
          <p:cNvPr id="3" name="Subtitle 2">
            <a:extLst>
              <a:ext uri="{FF2B5EF4-FFF2-40B4-BE49-F238E27FC236}">
                <a16:creationId xmlns:a16="http://schemas.microsoft.com/office/drawing/2014/main" id="{7C2DAFC0-2C5B-4D88-94DD-A0E2C4C7FAC3}"/>
              </a:ext>
            </a:extLst>
          </p:cNvPr>
          <p:cNvSpPr>
            <a:spLocks noGrp="1"/>
          </p:cNvSpPr>
          <p:nvPr>
            <p:ph type="subTitle" idx="1"/>
          </p:nvPr>
        </p:nvSpPr>
        <p:spPr>
          <a:xfrm>
            <a:off x="1036982" y="5204776"/>
            <a:ext cx="4827104" cy="533415"/>
          </a:xfrm>
        </p:spPr>
        <p:txBody>
          <a:bodyPr/>
          <a:lstStyle>
            <a:lvl1pPr marL="0" indent="0" algn="l">
              <a:lnSpc>
                <a:spcPct val="100000"/>
              </a:lnSpc>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a:t>
            </a:r>
            <a:r>
              <a:rPr lang="fi-FI" err="1"/>
              <a:t>napsautt</a:t>
            </a:r>
            <a:r>
              <a:rPr lang="fi-FI"/>
              <a:t>.</a:t>
            </a:r>
            <a:endParaRPr lang="en-GB"/>
          </a:p>
        </p:txBody>
      </p:sp>
      <p:pic>
        <p:nvPicPr>
          <p:cNvPr id="10" name="Picture 9">
            <a:extLst>
              <a:ext uri="{FF2B5EF4-FFF2-40B4-BE49-F238E27FC236}">
                <a16:creationId xmlns:a16="http://schemas.microsoft.com/office/drawing/2014/main" id="{0632682D-CE3C-04D5-FB70-6A764BB05E8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493961" y="2056953"/>
            <a:ext cx="2535252" cy="4059032"/>
          </a:xfrm>
          <a:prstGeom prst="rect">
            <a:avLst/>
          </a:prstGeom>
        </p:spPr>
      </p:pic>
      <p:pic>
        <p:nvPicPr>
          <p:cNvPr id="4" name="Picture 3">
            <a:extLst>
              <a:ext uri="{FF2B5EF4-FFF2-40B4-BE49-F238E27FC236}">
                <a16:creationId xmlns:a16="http://schemas.microsoft.com/office/drawing/2014/main" id="{C6EFC96B-32E0-4699-A1F2-7FA3CB89DA6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657165" y="673410"/>
            <a:ext cx="1806800" cy="363530"/>
          </a:xfrm>
          <a:prstGeom prst="rect">
            <a:avLst/>
          </a:prstGeom>
        </p:spPr>
      </p:pic>
      <p:sp>
        <p:nvSpPr>
          <p:cNvPr id="6" name="Date Placeholder 3">
            <a:extLst>
              <a:ext uri="{FF2B5EF4-FFF2-40B4-BE49-F238E27FC236}">
                <a16:creationId xmlns:a16="http://schemas.microsoft.com/office/drawing/2014/main" id="{657BA143-DC4D-F94A-BE21-903AAD78E193}"/>
              </a:ext>
            </a:extLst>
          </p:cNvPr>
          <p:cNvSpPr>
            <a:spLocks noGrp="1"/>
          </p:cNvSpPr>
          <p:nvPr>
            <p:ph type="dt" sz="half" idx="2"/>
          </p:nvPr>
        </p:nvSpPr>
        <p:spPr>
          <a:xfrm>
            <a:off x="1036982" y="5883952"/>
            <a:ext cx="1471663" cy="271056"/>
          </a:xfrm>
          <a:prstGeom prst="rect">
            <a:avLst/>
          </a:prstGeom>
        </p:spPr>
        <p:txBody>
          <a:bodyPr vert="horz" lIns="0" tIns="0" rIns="0" bIns="0" rtlCol="0" anchor="ctr">
            <a:noAutofit/>
          </a:bodyPr>
          <a:lstStyle>
            <a:lvl1pPr algn="l">
              <a:defRPr sz="1000">
                <a:solidFill>
                  <a:schemeClr val="tx1"/>
                </a:solidFill>
              </a:defRPr>
            </a:lvl1pPr>
          </a:lstStyle>
          <a:p>
            <a:endParaRPr lang="en-GB"/>
          </a:p>
        </p:txBody>
      </p:sp>
    </p:spTree>
    <p:extLst>
      <p:ext uri="{BB962C8B-B14F-4D97-AF65-F5344CB8AC3E}">
        <p14:creationId xmlns:p14="http://schemas.microsoft.com/office/powerpoint/2010/main" val="2941666828"/>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wo pictures">
    <p:bg>
      <p:bgPr>
        <a:solidFill>
          <a:srgbClr val="F4F3ED"/>
        </a:solidFill>
        <a:effectLst/>
      </p:bgPr>
    </p:bg>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AAA25554-9A60-46B8-8951-BE2618D28798}"/>
              </a:ext>
            </a:extLst>
          </p:cNvPr>
          <p:cNvSpPr>
            <a:spLocks noGrp="1"/>
          </p:cNvSpPr>
          <p:nvPr>
            <p:ph type="pic" sz="quarter" idx="16"/>
          </p:nvPr>
        </p:nvSpPr>
        <p:spPr>
          <a:xfrm>
            <a:off x="777923" y="1528841"/>
            <a:ext cx="2316969" cy="2168436"/>
          </a:xfrm>
          <a:solidFill>
            <a:schemeClr val="tx1">
              <a:lumMod val="50000"/>
              <a:lumOff val="50000"/>
            </a:schemeClr>
          </a:solidFill>
        </p:spPr>
        <p:txBody>
          <a:bodyPr anchor="ctr" anchorCtr="0"/>
          <a:lstStyle>
            <a:lvl1pPr marL="0" indent="0" algn="ctr">
              <a:buNone/>
              <a:defRPr b="1">
                <a:latin typeface="Aeroport" panose="02000000000000000000" pitchFamily="2" charset="77"/>
                <a:cs typeface="Arial" panose="020B0604020202020204" pitchFamily="34" charset="0"/>
              </a:defRPr>
            </a:lvl1pPr>
          </a:lstStyle>
          <a:p>
            <a:r>
              <a:rPr lang="fi-FI"/>
              <a:t>Lisää kuva napsauttamalla kuvaketta</a:t>
            </a:r>
            <a:endParaRPr lang="en-GB"/>
          </a:p>
        </p:txBody>
      </p:sp>
      <p:sp>
        <p:nvSpPr>
          <p:cNvPr id="17" name="Text Placeholder 9">
            <a:extLst>
              <a:ext uri="{FF2B5EF4-FFF2-40B4-BE49-F238E27FC236}">
                <a16:creationId xmlns:a16="http://schemas.microsoft.com/office/drawing/2014/main" id="{133741B7-B55C-40BC-B46E-67A49532F3E7}"/>
              </a:ext>
            </a:extLst>
          </p:cNvPr>
          <p:cNvSpPr>
            <a:spLocks noGrp="1"/>
          </p:cNvSpPr>
          <p:nvPr>
            <p:ph type="body" sz="quarter" idx="18"/>
          </p:nvPr>
        </p:nvSpPr>
        <p:spPr>
          <a:xfrm>
            <a:off x="3420010" y="1528841"/>
            <a:ext cx="6286698" cy="2168436"/>
          </a:xfrm>
        </p:spPr>
        <p:txBody>
          <a:bodyPr/>
          <a:lstStyle>
            <a:lvl1pPr>
              <a:lnSpc>
                <a:spcPct val="100000"/>
              </a:lnSpc>
              <a:defRPr sz="1350">
                <a:latin typeface="Aeroport-Light" panose="02000000000000000000" pitchFamily="50" charset="0"/>
              </a:defRPr>
            </a:lvl1pPr>
            <a:lvl2pPr>
              <a:lnSpc>
                <a:spcPct val="100000"/>
              </a:lnSpc>
              <a:defRPr sz="1350">
                <a:latin typeface="Aeroport-Light" panose="02000000000000000000" pitchFamily="50" charset="0"/>
              </a:defRPr>
            </a:lvl2pPr>
            <a:lvl3pPr>
              <a:lnSpc>
                <a:spcPct val="100000"/>
              </a:lnSpc>
              <a:defRPr sz="1350">
                <a:latin typeface="Aeroport-Light" panose="02000000000000000000" pitchFamily="50" charset="0"/>
              </a:defRPr>
            </a:lvl3pPr>
            <a:lvl4pPr>
              <a:lnSpc>
                <a:spcPct val="100000"/>
              </a:lnSpc>
              <a:defRPr sz="1350">
                <a:latin typeface="Aeroport-Light" panose="02000000000000000000" pitchFamily="50" charset="0"/>
              </a:defRPr>
            </a:lvl4pPr>
            <a:lvl5pPr>
              <a:lnSpc>
                <a:spcPct val="100000"/>
              </a:lnSpc>
              <a:defRPr sz="1350">
                <a:latin typeface="Aeroport-Light" panose="02000000000000000000" pitchFamily="50"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14" name="Picture Placeholder 7">
            <a:extLst>
              <a:ext uri="{FF2B5EF4-FFF2-40B4-BE49-F238E27FC236}">
                <a16:creationId xmlns:a16="http://schemas.microsoft.com/office/drawing/2014/main" id="{8977B8B8-362E-44F4-9342-11CAFFE9AE98}"/>
              </a:ext>
            </a:extLst>
          </p:cNvPr>
          <p:cNvSpPr>
            <a:spLocks noGrp="1"/>
          </p:cNvSpPr>
          <p:nvPr>
            <p:ph type="pic" sz="quarter" idx="19"/>
          </p:nvPr>
        </p:nvSpPr>
        <p:spPr>
          <a:xfrm>
            <a:off x="777923" y="3938938"/>
            <a:ext cx="2316969" cy="2168436"/>
          </a:xfrm>
          <a:solidFill>
            <a:schemeClr val="tx1">
              <a:lumMod val="50000"/>
              <a:lumOff val="50000"/>
            </a:schemeClr>
          </a:solidFill>
        </p:spPr>
        <p:txBody>
          <a:bodyPr anchor="ctr" anchorCtr="0"/>
          <a:lstStyle>
            <a:lvl1pPr marL="0" indent="0" algn="ctr">
              <a:buNone/>
              <a:defRPr b="1">
                <a:latin typeface="Aeroport" panose="02000000000000000000" pitchFamily="2" charset="77"/>
                <a:cs typeface="Arial" panose="020B0604020202020204" pitchFamily="34" charset="0"/>
              </a:defRPr>
            </a:lvl1pPr>
          </a:lstStyle>
          <a:p>
            <a:r>
              <a:rPr lang="fi-FI"/>
              <a:t>Lisää kuva napsauttamalla kuvaketta</a:t>
            </a:r>
            <a:endParaRPr lang="en-GB"/>
          </a:p>
        </p:txBody>
      </p:sp>
      <p:sp>
        <p:nvSpPr>
          <p:cNvPr id="19" name="Text Placeholder 9">
            <a:extLst>
              <a:ext uri="{FF2B5EF4-FFF2-40B4-BE49-F238E27FC236}">
                <a16:creationId xmlns:a16="http://schemas.microsoft.com/office/drawing/2014/main" id="{292595E4-55FA-4E3D-92A5-2CD98C4A8F54}"/>
              </a:ext>
            </a:extLst>
          </p:cNvPr>
          <p:cNvSpPr>
            <a:spLocks noGrp="1"/>
          </p:cNvSpPr>
          <p:nvPr>
            <p:ph type="body" sz="quarter" idx="20"/>
          </p:nvPr>
        </p:nvSpPr>
        <p:spPr>
          <a:xfrm>
            <a:off x="3420010" y="3953713"/>
            <a:ext cx="6286698" cy="2153661"/>
          </a:xfrm>
        </p:spPr>
        <p:txBody>
          <a:bodyPr/>
          <a:lstStyle>
            <a:lvl1pPr>
              <a:lnSpc>
                <a:spcPct val="100000"/>
              </a:lnSpc>
              <a:defRPr sz="1350">
                <a:latin typeface="Aeroport-Light" panose="02000000000000000000" pitchFamily="50" charset="0"/>
              </a:defRPr>
            </a:lvl1pPr>
            <a:lvl2pPr>
              <a:lnSpc>
                <a:spcPct val="100000"/>
              </a:lnSpc>
              <a:defRPr sz="1350">
                <a:latin typeface="Aeroport-Light" panose="02000000000000000000" pitchFamily="50" charset="0"/>
              </a:defRPr>
            </a:lvl2pPr>
            <a:lvl3pPr>
              <a:lnSpc>
                <a:spcPct val="100000"/>
              </a:lnSpc>
              <a:defRPr sz="1350">
                <a:latin typeface="Aeroport-Light" panose="02000000000000000000" pitchFamily="50" charset="0"/>
              </a:defRPr>
            </a:lvl3pPr>
            <a:lvl4pPr>
              <a:lnSpc>
                <a:spcPct val="100000"/>
              </a:lnSpc>
              <a:defRPr sz="1350">
                <a:latin typeface="Aeroport-Light" panose="02000000000000000000" pitchFamily="50" charset="0"/>
              </a:defRPr>
            </a:lvl4pPr>
            <a:lvl5pPr>
              <a:lnSpc>
                <a:spcPct val="100000"/>
              </a:lnSpc>
              <a:defRPr sz="1350">
                <a:latin typeface="Aeroport-Light" panose="02000000000000000000" pitchFamily="50"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2" name="Title 11">
            <a:extLst>
              <a:ext uri="{FF2B5EF4-FFF2-40B4-BE49-F238E27FC236}">
                <a16:creationId xmlns:a16="http://schemas.microsoft.com/office/drawing/2014/main" id="{43FD8C47-18BD-9F8B-667D-09C12E8CD525}"/>
              </a:ext>
            </a:extLst>
          </p:cNvPr>
          <p:cNvSpPr>
            <a:spLocks noGrp="1"/>
          </p:cNvSpPr>
          <p:nvPr>
            <p:ph type="title"/>
          </p:nvPr>
        </p:nvSpPr>
        <p:spPr>
          <a:xfrm>
            <a:off x="777923" y="750626"/>
            <a:ext cx="7419225" cy="571737"/>
          </a:xfrm>
        </p:spPr>
        <p:txBody>
          <a:bodyPr/>
          <a:lstStyle>
            <a:lvl1pPr>
              <a:defRPr sz="2000"/>
            </a:lvl1pPr>
          </a:lstStyle>
          <a:p>
            <a:r>
              <a:rPr lang="fi-FI"/>
              <a:t>Muokkaa ots. perustyyl. napsautt.</a:t>
            </a:r>
            <a:endParaRPr lang="en-GB"/>
          </a:p>
        </p:txBody>
      </p:sp>
      <p:pic>
        <p:nvPicPr>
          <p:cNvPr id="4" name="Picture 3" descr="Logo&#10;&#10;Description automatically generated">
            <a:extLst>
              <a:ext uri="{FF2B5EF4-FFF2-40B4-BE49-F238E27FC236}">
                <a16:creationId xmlns:a16="http://schemas.microsoft.com/office/drawing/2014/main" id="{C9961895-477C-EEAB-A983-9E48A5A8D19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tretch/>
        </p:blipFill>
        <p:spPr>
          <a:xfrm>
            <a:off x="309947" y="6389518"/>
            <a:ext cx="990600" cy="228600"/>
          </a:xfrm>
          <a:prstGeom prst="rect">
            <a:avLst/>
          </a:prstGeom>
        </p:spPr>
      </p:pic>
      <p:sp>
        <p:nvSpPr>
          <p:cNvPr id="8" name="Slide Number Placeholder 5">
            <a:extLst>
              <a:ext uri="{FF2B5EF4-FFF2-40B4-BE49-F238E27FC236}">
                <a16:creationId xmlns:a16="http://schemas.microsoft.com/office/drawing/2014/main" id="{FF532B98-2013-8846-AF6B-6FE1F3B30215}"/>
              </a:ext>
            </a:extLst>
          </p:cNvPr>
          <p:cNvSpPr>
            <a:spLocks noGrp="1"/>
          </p:cNvSpPr>
          <p:nvPr>
            <p:ph type="sldNum" sz="quarter" idx="4"/>
          </p:nvPr>
        </p:nvSpPr>
        <p:spPr>
          <a:xfrm>
            <a:off x="10149699" y="6514211"/>
            <a:ext cx="1176669" cy="271056"/>
          </a:xfrm>
          <a:prstGeom prst="rect">
            <a:avLst/>
          </a:prstGeom>
        </p:spPr>
        <p:txBody>
          <a:bodyPr vert="horz" lIns="0" tIns="0" rIns="0" bIns="0" rtlCol="0" anchor="ctr">
            <a:noAutofit/>
          </a:bodyPr>
          <a:lstStyle>
            <a:lvl1pPr algn="r">
              <a:defRPr sz="1000">
                <a:solidFill>
                  <a:schemeClr val="tx1"/>
                </a:solidFill>
              </a:defRPr>
            </a:lvl1pPr>
          </a:lstStyle>
          <a:p>
            <a:fld id="{15B18AC2-D547-4041-9833-A3699CCAAD33}" type="slidenum">
              <a:rPr lang="en-GB" smtClean="0"/>
              <a:pPr/>
              <a:t>‹#›</a:t>
            </a:fld>
            <a:endParaRPr lang="en-GB"/>
          </a:p>
        </p:txBody>
      </p:sp>
    </p:spTree>
    <p:extLst>
      <p:ext uri="{BB962C8B-B14F-4D97-AF65-F5344CB8AC3E}">
        <p14:creationId xmlns:p14="http://schemas.microsoft.com/office/powerpoint/2010/main" val="42386738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pictures and content">
    <p:bg>
      <p:bgPr>
        <a:solidFill>
          <a:srgbClr val="F4F3ED"/>
        </a:solidFill>
        <a:effectLst/>
      </p:bgPr>
    </p:bg>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AAA25554-9A60-46B8-8951-BE2618D28798}"/>
              </a:ext>
            </a:extLst>
          </p:cNvPr>
          <p:cNvSpPr>
            <a:spLocks noGrp="1"/>
          </p:cNvSpPr>
          <p:nvPr>
            <p:ph type="pic" sz="quarter" idx="16"/>
          </p:nvPr>
        </p:nvSpPr>
        <p:spPr>
          <a:xfrm>
            <a:off x="777923" y="1528842"/>
            <a:ext cx="1475421" cy="1380836"/>
          </a:xfrm>
          <a:solidFill>
            <a:schemeClr val="tx1">
              <a:lumMod val="50000"/>
              <a:lumOff val="50000"/>
            </a:schemeClr>
          </a:solidFill>
        </p:spPr>
        <p:txBody>
          <a:bodyPr anchor="ctr" anchorCtr="0"/>
          <a:lstStyle>
            <a:lvl1pPr marL="0" indent="0" algn="ctr">
              <a:buNone/>
              <a:defRPr b="1">
                <a:latin typeface="Aeroport" panose="02000000000000000000" pitchFamily="2" charset="77"/>
                <a:cs typeface="Arial" panose="020B0604020202020204" pitchFamily="34" charset="0"/>
              </a:defRPr>
            </a:lvl1pPr>
          </a:lstStyle>
          <a:p>
            <a:r>
              <a:rPr lang="fi-FI"/>
              <a:t>Lisää kuva napsauttamalla kuvaketta</a:t>
            </a:r>
            <a:endParaRPr lang="en-GB"/>
          </a:p>
        </p:txBody>
      </p:sp>
      <p:sp>
        <p:nvSpPr>
          <p:cNvPr id="17" name="Text Placeholder 9">
            <a:extLst>
              <a:ext uri="{FF2B5EF4-FFF2-40B4-BE49-F238E27FC236}">
                <a16:creationId xmlns:a16="http://schemas.microsoft.com/office/drawing/2014/main" id="{133741B7-B55C-40BC-B46E-67A49532F3E7}"/>
              </a:ext>
            </a:extLst>
          </p:cNvPr>
          <p:cNvSpPr>
            <a:spLocks noGrp="1"/>
          </p:cNvSpPr>
          <p:nvPr>
            <p:ph type="body" sz="quarter" idx="18"/>
          </p:nvPr>
        </p:nvSpPr>
        <p:spPr>
          <a:xfrm>
            <a:off x="2612571" y="1528841"/>
            <a:ext cx="7094137" cy="1375446"/>
          </a:xfrm>
        </p:spPr>
        <p:txBody>
          <a:bodyPr/>
          <a:lstStyle>
            <a:lvl1pPr>
              <a:lnSpc>
                <a:spcPct val="100000"/>
              </a:lnSpc>
              <a:defRPr sz="1350">
                <a:latin typeface="Aeroport-Light" panose="02000000000000000000" pitchFamily="50" charset="0"/>
              </a:defRPr>
            </a:lvl1pPr>
            <a:lvl2pPr>
              <a:lnSpc>
                <a:spcPct val="100000"/>
              </a:lnSpc>
              <a:defRPr sz="1350">
                <a:latin typeface="Aeroport-Light" panose="02000000000000000000" pitchFamily="50" charset="0"/>
              </a:defRPr>
            </a:lvl2pPr>
            <a:lvl3pPr>
              <a:lnSpc>
                <a:spcPct val="100000"/>
              </a:lnSpc>
              <a:defRPr sz="1350">
                <a:latin typeface="Aeroport-Light" panose="02000000000000000000" pitchFamily="50" charset="0"/>
              </a:defRPr>
            </a:lvl3pPr>
            <a:lvl4pPr>
              <a:lnSpc>
                <a:spcPct val="100000"/>
              </a:lnSpc>
              <a:defRPr sz="1350">
                <a:latin typeface="Aeroport-Light" panose="02000000000000000000" pitchFamily="50" charset="0"/>
              </a:defRPr>
            </a:lvl4pPr>
            <a:lvl5pPr>
              <a:lnSpc>
                <a:spcPct val="100000"/>
              </a:lnSpc>
              <a:defRPr sz="1350">
                <a:latin typeface="Aeroport-Light" panose="02000000000000000000" pitchFamily="50"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14" name="Picture Placeholder 7">
            <a:extLst>
              <a:ext uri="{FF2B5EF4-FFF2-40B4-BE49-F238E27FC236}">
                <a16:creationId xmlns:a16="http://schemas.microsoft.com/office/drawing/2014/main" id="{8977B8B8-362E-44F4-9342-11CAFFE9AE98}"/>
              </a:ext>
            </a:extLst>
          </p:cNvPr>
          <p:cNvSpPr>
            <a:spLocks noGrp="1"/>
          </p:cNvSpPr>
          <p:nvPr>
            <p:ph type="pic" sz="quarter" idx="19"/>
          </p:nvPr>
        </p:nvSpPr>
        <p:spPr>
          <a:xfrm>
            <a:off x="777921" y="3165523"/>
            <a:ext cx="1475421" cy="1380836"/>
          </a:xfrm>
          <a:solidFill>
            <a:schemeClr val="tx1">
              <a:lumMod val="50000"/>
              <a:lumOff val="50000"/>
            </a:schemeClr>
          </a:solidFill>
        </p:spPr>
        <p:txBody>
          <a:bodyPr anchor="ctr" anchorCtr="0"/>
          <a:lstStyle>
            <a:lvl1pPr marL="0" indent="0" algn="ctr">
              <a:buNone/>
              <a:defRPr b="1">
                <a:latin typeface="Aeroport" panose="02000000000000000000" pitchFamily="2" charset="77"/>
                <a:cs typeface="Arial" panose="020B0604020202020204" pitchFamily="34" charset="0"/>
              </a:defRPr>
            </a:lvl1pPr>
          </a:lstStyle>
          <a:p>
            <a:r>
              <a:rPr lang="fi-FI"/>
              <a:t>Lisää kuva napsauttamalla kuvaketta</a:t>
            </a:r>
            <a:endParaRPr lang="en-GB"/>
          </a:p>
        </p:txBody>
      </p:sp>
      <p:sp>
        <p:nvSpPr>
          <p:cNvPr id="2" name="Title 11">
            <a:extLst>
              <a:ext uri="{FF2B5EF4-FFF2-40B4-BE49-F238E27FC236}">
                <a16:creationId xmlns:a16="http://schemas.microsoft.com/office/drawing/2014/main" id="{43FD8C47-18BD-9F8B-667D-09C12E8CD525}"/>
              </a:ext>
            </a:extLst>
          </p:cNvPr>
          <p:cNvSpPr>
            <a:spLocks noGrp="1"/>
          </p:cNvSpPr>
          <p:nvPr>
            <p:ph type="title"/>
          </p:nvPr>
        </p:nvSpPr>
        <p:spPr>
          <a:xfrm>
            <a:off x="777923" y="750626"/>
            <a:ext cx="7419225" cy="571737"/>
          </a:xfrm>
        </p:spPr>
        <p:txBody>
          <a:bodyPr/>
          <a:lstStyle>
            <a:lvl1pPr>
              <a:defRPr sz="2000"/>
            </a:lvl1pPr>
          </a:lstStyle>
          <a:p>
            <a:r>
              <a:rPr lang="fi-FI"/>
              <a:t>Muokkaa ots. perustyyl. napsautt.</a:t>
            </a:r>
            <a:endParaRPr lang="en-GB"/>
          </a:p>
        </p:txBody>
      </p:sp>
      <p:pic>
        <p:nvPicPr>
          <p:cNvPr id="4" name="Picture 3" descr="Logo&#10;&#10;Description automatically generated">
            <a:extLst>
              <a:ext uri="{FF2B5EF4-FFF2-40B4-BE49-F238E27FC236}">
                <a16:creationId xmlns:a16="http://schemas.microsoft.com/office/drawing/2014/main" id="{C9961895-477C-EEAB-A983-9E48A5A8D19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tretch/>
        </p:blipFill>
        <p:spPr>
          <a:xfrm>
            <a:off x="309947" y="6389518"/>
            <a:ext cx="990600" cy="228600"/>
          </a:xfrm>
          <a:prstGeom prst="rect">
            <a:avLst/>
          </a:prstGeom>
        </p:spPr>
      </p:pic>
      <p:sp>
        <p:nvSpPr>
          <p:cNvPr id="8" name="Picture Placeholder 7">
            <a:extLst>
              <a:ext uri="{FF2B5EF4-FFF2-40B4-BE49-F238E27FC236}">
                <a16:creationId xmlns:a16="http://schemas.microsoft.com/office/drawing/2014/main" id="{8780599C-1C73-5341-A246-DB9168C00BCE}"/>
              </a:ext>
            </a:extLst>
          </p:cNvPr>
          <p:cNvSpPr>
            <a:spLocks noGrp="1"/>
          </p:cNvSpPr>
          <p:nvPr>
            <p:ph type="pic" sz="quarter" idx="21"/>
          </p:nvPr>
        </p:nvSpPr>
        <p:spPr>
          <a:xfrm>
            <a:off x="777921" y="4845220"/>
            <a:ext cx="1475421" cy="1380836"/>
          </a:xfrm>
          <a:solidFill>
            <a:schemeClr val="tx1">
              <a:lumMod val="50000"/>
              <a:lumOff val="50000"/>
            </a:schemeClr>
          </a:solidFill>
        </p:spPr>
        <p:txBody>
          <a:bodyPr anchor="ctr" anchorCtr="0"/>
          <a:lstStyle>
            <a:lvl1pPr marL="0" indent="0" algn="ctr">
              <a:buNone/>
              <a:defRPr b="1">
                <a:latin typeface="Aeroport" panose="02000000000000000000" pitchFamily="2" charset="77"/>
                <a:cs typeface="Arial" panose="020B0604020202020204" pitchFamily="34" charset="0"/>
              </a:defRPr>
            </a:lvl1pPr>
          </a:lstStyle>
          <a:p>
            <a:r>
              <a:rPr lang="fi-FI"/>
              <a:t>Lisää kuva napsauttamalla kuvaketta</a:t>
            </a:r>
            <a:endParaRPr lang="en-GB"/>
          </a:p>
        </p:txBody>
      </p:sp>
      <p:sp>
        <p:nvSpPr>
          <p:cNvPr id="9" name="Text Placeholder 9">
            <a:extLst>
              <a:ext uri="{FF2B5EF4-FFF2-40B4-BE49-F238E27FC236}">
                <a16:creationId xmlns:a16="http://schemas.microsoft.com/office/drawing/2014/main" id="{A5B07D7D-F1D8-934E-8618-6674BE6CF698}"/>
              </a:ext>
            </a:extLst>
          </p:cNvPr>
          <p:cNvSpPr>
            <a:spLocks noGrp="1"/>
          </p:cNvSpPr>
          <p:nvPr>
            <p:ph type="body" sz="quarter" idx="22"/>
          </p:nvPr>
        </p:nvSpPr>
        <p:spPr>
          <a:xfrm>
            <a:off x="2612571" y="3265991"/>
            <a:ext cx="7094137" cy="1375446"/>
          </a:xfrm>
        </p:spPr>
        <p:txBody>
          <a:bodyPr/>
          <a:lstStyle>
            <a:lvl1pPr>
              <a:lnSpc>
                <a:spcPct val="100000"/>
              </a:lnSpc>
              <a:defRPr sz="1350">
                <a:latin typeface="Aeroport-Light" panose="02000000000000000000" pitchFamily="50" charset="0"/>
              </a:defRPr>
            </a:lvl1pPr>
            <a:lvl2pPr>
              <a:lnSpc>
                <a:spcPct val="100000"/>
              </a:lnSpc>
              <a:defRPr sz="1350">
                <a:latin typeface="Aeroport-Light" panose="02000000000000000000" pitchFamily="50" charset="0"/>
              </a:defRPr>
            </a:lvl2pPr>
            <a:lvl3pPr>
              <a:lnSpc>
                <a:spcPct val="100000"/>
              </a:lnSpc>
              <a:defRPr sz="1350">
                <a:latin typeface="Aeroport-Light" panose="02000000000000000000" pitchFamily="50" charset="0"/>
              </a:defRPr>
            </a:lvl3pPr>
            <a:lvl4pPr>
              <a:lnSpc>
                <a:spcPct val="100000"/>
              </a:lnSpc>
              <a:defRPr sz="1350">
                <a:latin typeface="Aeroport-Light" panose="02000000000000000000" pitchFamily="50" charset="0"/>
              </a:defRPr>
            </a:lvl4pPr>
            <a:lvl5pPr>
              <a:lnSpc>
                <a:spcPct val="100000"/>
              </a:lnSpc>
              <a:defRPr sz="1350">
                <a:latin typeface="Aeroport-Light" panose="02000000000000000000" pitchFamily="50"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10" name="Text Placeholder 9">
            <a:extLst>
              <a:ext uri="{FF2B5EF4-FFF2-40B4-BE49-F238E27FC236}">
                <a16:creationId xmlns:a16="http://schemas.microsoft.com/office/drawing/2014/main" id="{9F8FC41B-DC3D-8F44-A7A1-A2542D62F363}"/>
              </a:ext>
            </a:extLst>
          </p:cNvPr>
          <p:cNvSpPr>
            <a:spLocks noGrp="1"/>
          </p:cNvSpPr>
          <p:nvPr>
            <p:ph type="body" sz="quarter" idx="23"/>
          </p:nvPr>
        </p:nvSpPr>
        <p:spPr>
          <a:xfrm>
            <a:off x="2612571" y="4850610"/>
            <a:ext cx="7094137" cy="1375446"/>
          </a:xfrm>
        </p:spPr>
        <p:txBody>
          <a:bodyPr/>
          <a:lstStyle>
            <a:lvl1pPr>
              <a:lnSpc>
                <a:spcPct val="100000"/>
              </a:lnSpc>
              <a:defRPr sz="1350">
                <a:latin typeface="Aeroport-Light" panose="02000000000000000000" pitchFamily="50" charset="0"/>
              </a:defRPr>
            </a:lvl1pPr>
            <a:lvl2pPr>
              <a:lnSpc>
                <a:spcPct val="100000"/>
              </a:lnSpc>
              <a:defRPr sz="1350">
                <a:latin typeface="Aeroport-Light" panose="02000000000000000000" pitchFamily="50" charset="0"/>
              </a:defRPr>
            </a:lvl2pPr>
            <a:lvl3pPr>
              <a:lnSpc>
                <a:spcPct val="100000"/>
              </a:lnSpc>
              <a:defRPr sz="1350">
                <a:latin typeface="Aeroport-Light" panose="02000000000000000000" pitchFamily="50" charset="0"/>
              </a:defRPr>
            </a:lvl3pPr>
            <a:lvl4pPr>
              <a:lnSpc>
                <a:spcPct val="100000"/>
              </a:lnSpc>
              <a:defRPr sz="1350">
                <a:latin typeface="Aeroport-Light" panose="02000000000000000000" pitchFamily="50" charset="0"/>
              </a:defRPr>
            </a:lvl4pPr>
            <a:lvl5pPr>
              <a:lnSpc>
                <a:spcPct val="100000"/>
              </a:lnSpc>
              <a:defRPr sz="1350">
                <a:latin typeface="Aeroport-Light" panose="02000000000000000000" pitchFamily="50"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11" name="Slide Number Placeholder 5">
            <a:extLst>
              <a:ext uri="{FF2B5EF4-FFF2-40B4-BE49-F238E27FC236}">
                <a16:creationId xmlns:a16="http://schemas.microsoft.com/office/drawing/2014/main" id="{9F0ACE62-0912-2745-BD73-9D927D8B2862}"/>
              </a:ext>
            </a:extLst>
          </p:cNvPr>
          <p:cNvSpPr>
            <a:spLocks noGrp="1"/>
          </p:cNvSpPr>
          <p:nvPr>
            <p:ph type="sldNum" sz="quarter" idx="4"/>
          </p:nvPr>
        </p:nvSpPr>
        <p:spPr>
          <a:xfrm>
            <a:off x="10149699" y="6527463"/>
            <a:ext cx="1176669" cy="271056"/>
          </a:xfrm>
          <a:prstGeom prst="rect">
            <a:avLst/>
          </a:prstGeom>
        </p:spPr>
        <p:txBody>
          <a:bodyPr vert="horz" lIns="0" tIns="0" rIns="0" bIns="0" rtlCol="0" anchor="ctr">
            <a:noAutofit/>
          </a:bodyPr>
          <a:lstStyle>
            <a:lvl1pPr algn="r">
              <a:defRPr sz="1000">
                <a:solidFill>
                  <a:schemeClr val="tx1"/>
                </a:solidFill>
              </a:defRPr>
            </a:lvl1pPr>
          </a:lstStyle>
          <a:p>
            <a:fld id="{15B18AC2-D547-4041-9833-A3699CCAAD33}" type="slidenum">
              <a:rPr lang="en-GB" smtClean="0"/>
              <a:pPr/>
              <a:t>‹#›</a:t>
            </a:fld>
            <a:endParaRPr lang="en-GB"/>
          </a:p>
        </p:txBody>
      </p:sp>
    </p:spTree>
    <p:extLst>
      <p:ext uri="{BB962C8B-B14F-4D97-AF65-F5344CB8AC3E}">
        <p14:creationId xmlns:p14="http://schemas.microsoft.com/office/powerpoint/2010/main" val="19558139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pictures">
    <p:bg>
      <p:bgPr>
        <a:solidFill>
          <a:srgbClr val="F4F3ED"/>
        </a:solidFill>
        <a:effectLst/>
      </p:bgPr>
    </p:bg>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91D814E4-920A-8B17-ECC8-24EA0E228345}"/>
              </a:ext>
            </a:extLst>
          </p:cNvPr>
          <p:cNvSpPr>
            <a:spLocks noGrp="1"/>
          </p:cNvSpPr>
          <p:nvPr>
            <p:ph type="pic" sz="quarter" idx="16"/>
          </p:nvPr>
        </p:nvSpPr>
        <p:spPr>
          <a:xfrm>
            <a:off x="777923" y="1676643"/>
            <a:ext cx="1972800" cy="1972800"/>
          </a:xfrm>
          <a:solidFill>
            <a:schemeClr val="tx1">
              <a:lumMod val="50000"/>
              <a:lumOff val="50000"/>
            </a:schemeClr>
          </a:solidFill>
        </p:spPr>
        <p:txBody>
          <a:bodyPr anchor="ctr" anchorCtr="0"/>
          <a:lstStyle>
            <a:lvl1pPr marL="0" indent="0" algn="ctr">
              <a:buNone/>
              <a:defRPr b="1">
                <a:latin typeface="Aeroport" panose="02000000000000000000" pitchFamily="2" charset="77"/>
                <a:cs typeface="Arial" panose="020B0604020202020204" pitchFamily="34" charset="0"/>
              </a:defRPr>
            </a:lvl1pPr>
          </a:lstStyle>
          <a:p>
            <a:r>
              <a:rPr lang="fi-FI"/>
              <a:t>Lisää kuva napsauttamalla kuvaketta</a:t>
            </a:r>
            <a:endParaRPr lang="en-GB"/>
          </a:p>
        </p:txBody>
      </p:sp>
      <p:sp>
        <p:nvSpPr>
          <p:cNvPr id="3" name="Text Placeholder 9">
            <a:extLst>
              <a:ext uri="{FF2B5EF4-FFF2-40B4-BE49-F238E27FC236}">
                <a16:creationId xmlns:a16="http://schemas.microsoft.com/office/drawing/2014/main" id="{6A146682-326F-1516-3EFF-64EDDA7BF1DB}"/>
              </a:ext>
            </a:extLst>
          </p:cNvPr>
          <p:cNvSpPr>
            <a:spLocks noGrp="1"/>
          </p:cNvSpPr>
          <p:nvPr>
            <p:ph type="body" sz="quarter" idx="18"/>
          </p:nvPr>
        </p:nvSpPr>
        <p:spPr>
          <a:xfrm>
            <a:off x="2898775" y="1676644"/>
            <a:ext cx="2592641" cy="1971305"/>
          </a:xfrm>
        </p:spPr>
        <p:txBody>
          <a:bodyPr/>
          <a:lstStyle>
            <a:lvl1pPr>
              <a:lnSpc>
                <a:spcPct val="100000"/>
              </a:lnSpc>
              <a:defRPr sz="1200">
                <a:latin typeface="Aeroport-Light" panose="02000000000000000000" pitchFamily="50" charset="0"/>
              </a:defRPr>
            </a:lvl1pPr>
            <a:lvl2pPr>
              <a:lnSpc>
                <a:spcPct val="100000"/>
              </a:lnSpc>
              <a:defRPr sz="1200">
                <a:latin typeface="Aeroport-Light" panose="02000000000000000000" pitchFamily="50" charset="0"/>
              </a:defRPr>
            </a:lvl2pPr>
            <a:lvl3pPr>
              <a:lnSpc>
                <a:spcPct val="100000"/>
              </a:lnSpc>
              <a:defRPr sz="1200">
                <a:latin typeface="Aeroport-Light" panose="02000000000000000000" pitchFamily="50" charset="0"/>
              </a:defRPr>
            </a:lvl3pPr>
            <a:lvl4pPr>
              <a:lnSpc>
                <a:spcPct val="100000"/>
              </a:lnSpc>
              <a:defRPr sz="1200">
                <a:latin typeface="Aeroport-Light" panose="02000000000000000000" pitchFamily="50" charset="0"/>
              </a:defRPr>
            </a:lvl4pPr>
            <a:lvl5pPr>
              <a:lnSpc>
                <a:spcPct val="100000"/>
              </a:lnSpc>
              <a:defRPr sz="1200">
                <a:latin typeface="Aeroport-Light" panose="02000000000000000000" pitchFamily="50"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4" name="Picture Placeholder 7">
            <a:extLst>
              <a:ext uri="{FF2B5EF4-FFF2-40B4-BE49-F238E27FC236}">
                <a16:creationId xmlns:a16="http://schemas.microsoft.com/office/drawing/2014/main" id="{A5C2EDF3-F0D1-1460-D2CE-45DE88E4CAF5}"/>
              </a:ext>
            </a:extLst>
          </p:cNvPr>
          <p:cNvSpPr>
            <a:spLocks noGrp="1"/>
          </p:cNvSpPr>
          <p:nvPr>
            <p:ph type="pic" sz="quarter" idx="19"/>
          </p:nvPr>
        </p:nvSpPr>
        <p:spPr>
          <a:xfrm>
            <a:off x="777923" y="4086740"/>
            <a:ext cx="1972800" cy="1972800"/>
          </a:xfrm>
          <a:solidFill>
            <a:schemeClr val="tx1">
              <a:lumMod val="50000"/>
              <a:lumOff val="50000"/>
            </a:schemeClr>
          </a:solidFill>
        </p:spPr>
        <p:txBody>
          <a:bodyPr anchor="ctr" anchorCtr="0"/>
          <a:lstStyle>
            <a:lvl1pPr marL="0" indent="0" algn="ctr">
              <a:buNone/>
              <a:defRPr b="1">
                <a:latin typeface="Aeroport" panose="02000000000000000000" pitchFamily="2" charset="77"/>
                <a:cs typeface="Arial" panose="020B0604020202020204" pitchFamily="34" charset="0"/>
              </a:defRPr>
            </a:lvl1pPr>
          </a:lstStyle>
          <a:p>
            <a:r>
              <a:rPr lang="fi-FI"/>
              <a:t>Lisää kuva napsauttamalla kuvaketta</a:t>
            </a:r>
            <a:endParaRPr lang="en-GB"/>
          </a:p>
        </p:txBody>
      </p:sp>
      <p:sp>
        <p:nvSpPr>
          <p:cNvPr id="5" name="Text Placeholder 9">
            <a:extLst>
              <a:ext uri="{FF2B5EF4-FFF2-40B4-BE49-F238E27FC236}">
                <a16:creationId xmlns:a16="http://schemas.microsoft.com/office/drawing/2014/main" id="{AFD18C89-B5A2-F8F9-A475-A3B2E8CD8235}"/>
              </a:ext>
            </a:extLst>
          </p:cNvPr>
          <p:cNvSpPr>
            <a:spLocks noGrp="1"/>
          </p:cNvSpPr>
          <p:nvPr>
            <p:ph type="body" sz="quarter" idx="20"/>
          </p:nvPr>
        </p:nvSpPr>
        <p:spPr>
          <a:xfrm>
            <a:off x="2898775" y="4100843"/>
            <a:ext cx="2592641" cy="1957874"/>
          </a:xfrm>
        </p:spPr>
        <p:txBody>
          <a:bodyPr/>
          <a:lstStyle>
            <a:lvl1pPr>
              <a:lnSpc>
                <a:spcPct val="100000"/>
              </a:lnSpc>
              <a:defRPr sz="1200">
                <a:latin typeface="Aeroport-Light" panose="02000000000000000000" pitchFamily="50" charset="0"/>
              </a:defRPr>
            </a:lvl1pPr>
            <a:lvl2pPr>
              <a:lnSpc>
                <a:spcPct val="100000"/>
              </a:lnSpc>
              <a:defRPr sz="1200">
                <a:latin typeface="Aeroport-Light" panose="02000000000000000000" pitchFamily="50" charset="0"/>
              </a:defRPr>
            </a:lvl2pPr>
            <a:lvl3pPr>
              <a:lnSpc>
                <a:spcPct val="100000"/>
              </a:lnSpc>
              <a:defRPr sz="1200">
                <a:latin typeface="Aeroport-Light" panose="02000000000000000000" pitchFamily="50" charset="0"/>
              </a:defRPr>
            </a:lvl3pPr>
            <a:lvl4pPr>
              <a:lnSpc>
                <a:spcPct val="100000"/>
              </a:lnSpc>
              <a:defRPr sz="1200">
                <a:latin typeface="Aeroport-Light" panose="02000000000000000000" pitchFamily="50" charset="0"/>
              </a:defRPr>
            </a:lvl4pPr>
            <a:lvl5pPr>
              <a:lnSpc>
                <a:spcPct val="100000"/>
              </a:lnSpc>
              <a:defRPr sz="1200">
                <a:latin typeface="Aeroport-Light" panose="02000000000000000000" pitchFamily="50"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6" name="Title 11">
            <a:extLst>
              <a:ext uri="{FF2B5EF4-FFF2-40B4-BE49-F238E27FC236}">
                <a16:creationId xmlns:a16="http://schemas.microsoft.com/office/drawing/2014/main" id="{658A3492-3C26-270F-7344-27D150A9561D}"/>
              </a:ext>
            </a:extLst>
          </p:cNvPr>
          <p:cNvSpPr>
            <a:spLocks noGrp="1"/>
          </p:cNvSpPr>
          <p:nvPr>
            <p:ph type="title"/>
          </p:nvPr>
        </p:nvSpPr>
        <p:spPr>
          <a:xfrm>
            <a:off x="777923" y="750626"/>
            <a:ext cx="7419225" cy="571737"/>
          </a:xfrm>
        </p:spPr>
        <p:txBody>
          <a:bodyPr/>
          <a:lstStyle>
            <a:lvl1pPr>
              <a:defRPr sz="2000"/>
            </a:lvl1pPr>
          </a:lstStyle>
          <a:p>
            <a:r>
              <a:rPr lang="fi-FI"/>
              <a:t>Muokkaa ots. perustyyl. napsautt.</a:t>
            </a:r>
            <a:endParaRPr lang="en-GB"/>
          </a:p>
        </p:txBody>
      </p:sp>
      <p:sp>
        <p:nvSpPr>
          <p:cNvPr id="10" name="Picture Placeholder 7">
            <a:extLst>
              <a:ext uri="{FF2B5EF4-FFF2-40B4-BE49-F238E27FC236}">
                <a16:creationId xmlns:a16="http://schemas.microsoft.com/office/drawing/2014/main" id="{348F5E85-99B1-3E16-31A5-9C40D7029E9C}"/>
              </a:ext>
            </a:extLst>
          </p:cNvPr>
          <p:cNvSpPr>
            <a:spLocks noGrp="1"/>
          </p:cNvSpPr>
          <p:nvPr>
            <p:ph type="pic" sz="quarter" idx="21"/>
          </p:nvPr>
        </p:nvSpPr>
        <p:spPr>
          <a:xfrm>
            <a:off x="6076296" y="1676643"/>
            <a:ext cx="1972800" cy="1972800"/>
          </a:xfrm>
          <a:solidFill>
            <a:schemeClr val="tx1">
              <a:lumMod val="50000"/>
              <a:lumOff val="50000"/>
            </a:schemeClr>
          </a:solidFill>
        </p:spPr>
        <p:txBody>
          <a:bodyPr anchor="ctr" anchorCtr="0"/>
          <a:lstStyle>
            <a:lvl1pPr marL="0" indent="0" algn="ctr">
              <a:buNone/>
              <a:defRPr b="1">
                <a:latin typeface="Aeroport" panose="02000000000000000000" pitchFamily="2" charset="77"/>
                <a:cs typeface="Arial" panose="020B0604020202020204" pitchFamily="34" charset="0"/>
              </a:defRPr>
            </a:lvl1pPr>
          </a:lstStyle>
          <a:p>
            <a:r>
              <a:rPr lang="fi-FI"/>
              <a:t>Lisää kuva napsauttamalla kuvaketta</a:t>
            </a:r>
            <a:endParaRPr lang="en-GB"/>
          </a:p>
        </p:txBody>
      </p:sp>
      <p:sp>
        <p:nvSpPr>
          <p:cNvPr id="14" name="Text Placeholder 9">
            <a:extLst>
              <a:ext uri="{FF2B5EF4-FFF2-40B4-BE49-F238E27FC236}">
                <a16:creationId xmlns:a16="http://schemas.microsoft.com/office/drawing/2014/main" id="{748920F6-3B74-4376-3916-139E9BFE08E1}"/>
              </a:ext>
            </a:extLst>
          </p:cNvPr>
          <p:cNvSpPr>
            <a:spLocks noGrp="1"/>
          </p:cNvSpPr>
          <p:nvPr>
            <p:ph type="body" sz="quarter" idx="22"/>
          </p:nvPr>
        </p:nvSpPr>
        <p:spPr>
          <a:xfrm>
            <a:off x="8197148" y="1676644"/>
            <a:ext cx="2592641" cy="1971305"/>
          </a:xfrm>
        </p:spPr>
        <p:txBody>
          <a:bodyPr/>
          <a:lstStyle>
            <a:lvl1pPr>
              <a:lnSpc>
                <a:spcPct val="100000"/>
              </a:lnSpc>
              <a:defRPr sz="1200">
                <a:latin typeface="Aeroport-Light" panose="02000000000000000000" pitchFamily="50" charset="0"/>
              </a:defRPr>
            </a:lvl1pPr>
            <a:lvl2pPr>
              <a:lnSpc>
                <a:spcPct val="100000"/>
              </a:lnSpc>
              <a:defRPr sz="1200">
                <a:latin typeface="Aeroport-Light" panose="02000000000000000000" pitchFamily="50" charset="0"/>
              </a:defRPr>
            </a:lvl2pPr>
            <a:lvl3pPr>
              <a:lnSpc>
                <a:spcPct val="100000"/>
              </a:lnSpc>
              <a:defRPr sz="1200">
                <a:latin typeface="Aeroport-Light" panose="02000000000000000000" pitchFamily="50" charset="0"/>
              </a:defRPr>
            </a:lvl3pPr>
            <a:lvl4pPr>
              <a:lnSpc>
                <a:spcPct val="100000"/>
              </a:lnSpc>
              <a:defRPr sz="1200">
                <a:latin typeface="Aeroport-Light" panose="02000000000000000000" pitchFamily="50" charset="0"/>
              </a:defRPr>
            </a:lvl4pPr>
            <a:lvl5pPr>
              <a:lnSpc>
                <a:spcPct val="100000"/>
              </a:lnSpc>
              <a:defRPr sz="1200">
                <a:latin typeface="Aeroport-Light" panose="02000000000000000000" pitchFamily="50"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19" name="Picture Placeholder 7">
            <a:extLst>
              <a:ext uri="{FF2B5EF4-FFF2-40B4-BE49-F238E27FC236}">
                <a16:creationId xmlns:a16="http://schemas.microsoft.com/office/drawing/2014/main" id="{769B827A-AF5A-477E-C188-97A8EC37732D}"/>
              </a:ext>
            </a:extLst>
          </p:cNvPr>
          <p:cNvSpPr>
            <a:spLocks noGrp="1"/>
          </p:cNvSpPr>
          <p:nvPr>
            <p:ph type="pic" sz="quarter" idx="23"/>
          </p:nvPr>
        </p:nvSpPr>
        <p:spPr>
          <a:xfrm>
            <a:off x="6076296" y="4086740"/>
            <a:ext cx="1972800" cy="1972800"/>
          </a:xfrm>
          <a:solidFill>
            <a:schemeClr val="tx1">
              <a:lumMod val="50000"/>
              <a:lumOff val="50000"/>
            </a:schemeClr>
          </a:solidFill>
        </p:spPr>
        <p:txBody>
          <a:bodyPr anchor="ctr" anchorCtr="0"/>
          <a:lstStyle>
            <a:lvl1pPr marL="0" indent="0" algn="ctr">
              <a:buNone/>
              <a:defRPr b="1">
                <a:latin typeface="Aeroport" panose="02000000000000000000" pitchFamily="2" charset="77"/>
                <a:cs typeface="Arial" panose="020B0604020202020204" pitchFamily="34" charset="0"/>
              </a:defRPr>
            </a:lvl1pPr>
          </a:lstStyle>
          <a:p>
            <a:r>
              <a:rPr lang="fi-FI"/>
              <a:t>Lisää kuva napsauttamalla kuvaketta</a:t>
            </a:r>
            <a:endParaRPr lang="en-GB"/>
          </a:p>
        </p:txBody>
      </p:sp>
      <p:sp>
        <p:nvSpPr>
          <p:cNvPr id="20" name="Text Placeholder 9">
            <a:extLst>
              <a:ext uri="{FF2B5EF4-FFF2-40B4-BE49-F238E27FC236}">
                <a16:creationId xmlns:a16="http://schemas.microsoft.com/office/drawing/2014/main" id="{B244C8BC-E1C4-95C7-74B9-34074A87A730}"/>
              </a:ext>
            </a:extLst>
          </p:cNvPr>
          <p:cNvSpPr>
            <a:spLocks noGrp="1"/>
          </p:cNvSpPr>
          <p:nvPr>
            <p:ph type="body" sz="quarter" idx="24"/>
          </p:nvPr>
        </p:nvSpPr>
        <p:spPr>
          <a:xfrm>
            <a:off x="8197148" y="4100843"/>
            <a:ext cx="2592641" cy="1957874"/>
          </a:xfrm>
        </p:spPr>
        <p:txBody>
          <a:bodyPr/>
          <a:lstStyle>
            <a:lvl1pPr>
              <a:lnSpc>
                <a:spcPct val="100000"/>
              </a:lnSpc>
              <a:defRPr sz="1200">
                <a:latin typeface="Aeroport-Light" panose="02000000000000000000" pitchFamily="50" charset="0"/>
              </a:defRPr>
            </a:lvl1pPr>
            <a:lvl2pPr>
              <a:lnSpc>
                <a:spcPct val="100000"/>
              </a:lnSpc>
              <a:defRPr sz="1200">
                <a:latin typeface="Aeroport-Light" panose="02000000000000000000" pitchFamily="50" charset="0"/>
              </a:defRPr>
            </a:lvl2pPr>
            <a:lvl3pPr>
              <a:lnSpc>
                <a:spcPct val="100000"/>
              </a:lnSpc>
              <a:defRPr sz="1200">
                <a:latin typeface="Aeroport-Light" panose="02000000000000000000" pitchFamily="50" charset="0"/>
              </a:defRPr>
            </a:lvl3pPr>
            <a:lvl4pPr>
              <a:lnSpc>
                <a:spcPct val="100000"/>
              </a:lnSpc>
              <a:defRPr sz="1200">
                <a:latin typeface="Aeroport-Light" panose="02000000000000000000" pitchFamily="50" charset="0"/>
              </a:defRPr>
            </a:lvl4pPr>
            <a:lvl5pPr>
              <a:lnSpc>
                <a:spcPct val="100000"/>
              </a:lnSpc>
              <a:defRPr sz="1200">
                <a:latin typeface="Aeroport-Light" panose="02000000000000000000" pitchFamily="50"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pic>
        <p:nvPicPr>
          <p:cNvPr id="7" name="Picture 6" descr="Logo&#10;&#10;Description automatically generated">
            <a:extLst>
              <a:ext uri="{FF2B5EF4-FFF2-40B4-BE49-F238E27FC236}">
                <a16:creationId xmlns:a16="http://schemas.microsoft.com/office/drawing/2014/main" id="{37A326C5-95F6-2046-49BE-ECB62AC826F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tretch/>
        </p:blipFill>
        <p:spPr>
          <a:xfrm>
            <a:off x="309947" y="6389518"/>
            <a:ext cx="990600" cy="228600"/>
          </a:xfrm>
          <a:prstGeom prst="rect">
            <a:avLst/>
          </a:prstGeom>
        </p:spPr>
      </p:pic>
      <p:sp>
        <p:nvSpPr>
          <p:cNvPr id="12" name="Slide Number Placeholder 5">
            <a:extLst>
              <a:ext uri="{FF2B5EF4-FFF2-40B4-BE49-F238E27FC236}">
                <a16:creationId xmlns:a16="http://schemas.microsoft.com/office/drawing/2014/main" id="{88F84533-63AE-D24D-A8DF-5AA3F4D5D6DA}"/>
              </a:ext>
            </a:extLst>
          </p:cNvPr>
          <p:cNvSpPr>
            <a:spLocks noGrp="1"/>
          </p:cNvSpPr>
          <p:nvPr>
            <p:ph type="sldNum" sz="quarter" idx="4"/>
          </p:nvPr>
        </p:nvSpPr>
        <p:spPr>
          <a:xfrm>
            <a:off x="10149699" y="6514211"/>
            <a:ext cx="1176669" cy="271056"/>
          </a:xfrm>
          <a:prstGeom prst="rect">
            <a:avLst/>
          </a:prstGeom>
        </p:spPr>
        <p:txBody>
          <a:bodyPr vert="horz" lIns="0" tIns="0" rIns="0" bIns="0" rtlCol="0" anchor="ctr">
            <a:noAutofit/>
          </a:bodyPr>
          <a:lstStyle>
            <a:lvl1pPr algn="r">
              <a:defRPr sz="1000">
                <a:solidFill>
                  <a:schemeClr val="tx1"/>
                </a:solidFill>
              </a:defRPr>
            </a:lvl1pPr>
          </a:lstStyle>
          <a:p>
            <a:fld id="{15B18AC2-D547-4041-9833-A3699CCAAD33}" type="slidenum">
              <a:rPr lang="en-GB" smtClean="0"/>
              <a:pPr/>
              <a:t>‹#›</a:t>
            </a:fld>
            <a:endParaRPr lang="en-GB"/>
          </a:p>
        </p:txBody>
      </p:sp>
    </p:spTree>
    <p:extLst>
      <p:ext uri="{BB962C8B-B14F-4D97-AF65-F5344CB8AC3E}">
        <p14:creationId xmlns:p14="http://schemas.microsoft.com/office/powerpoint/2010/main" val="3555871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title, w/ captio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5EA592-9B4E-949B-7C9D-0AADDC32C0E7}"/>
              </a:ext>
            </a:extLst>
          </p:cNvPr>
          <p:cNvSpPr/>
          <p:nvPr userDrawn="1"/>
        </p:nvSpPr>
        <p:spPr>
          <a:xfrm>
            <a:off x="726649" y="698917"/>
            <a:ext cx="4411714" cy="549202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3" name="Picture Placeholder 12">
            <a:extLst>
              <a:ext uri="{FF2B5EF4-FFF2-40B4-BE49-F238E27FC236}">
                <a16:creationId xmlns:a16="http://schemas.microsoft.com/office/drawing/2014/main" id="{AA1BB899-320C-AD99-7EBC-9D7DB3011C2D}"/>
              </a:ext>
            </a:extLst>
          </p:cNvPr>
          <p:cNvSpPr>
            <a:spLocks noGrp="1"/>
          </p:cNvSpPr>
          <p:nvPr>
            <p:ph type="pic" sz="quarter" idx="10"/>
          </p:nvPr>
        </p:nvSpPr>
        <p:spPr>
          <a:xfrm>
            <a:off x="1392238" y="1327151"/>
            <a:ext cx="4411662" cy="4863788"/>
          </a:xfrm>
        </p:spPr>
        <p:txBody>
          <a:bodyPr/>
          <a:lstStyle>
            <a:lvl1pPr marL="0" indent="0">
              <a:buNone/>
              <a:defRPr/>
            </a:lvl1pPr>
          </a:lstStyle>
          <a:p>
            <a:endParaRPr lang="en-FI"/>
          </a:p>
        </p:txBody>
      </p:sp>
      <p:sp>
        <p:nvSpPr>
          <p:cNvPr id="15" name="Text Placeholder 14">
            <a:extLst>
              <a:ext uri="{FF2B5EF4-FFF2-40B4-BE49-F238E27FC236}">
                <a16:creationId xmlns:a16="http://schemas.microsoft.com/office/drawing/2014/main" id="{51B2F765-78E4-E95D-FCCC-7C672CA0DAB5}"/>
              </a:ext>
            </a:extLst>
          </p:cNvPr>
          <p:cNvSpPr>
            <a:spLocks noGrp="1"/>
          </p:cNvSpPr>
          <p:nvPr>
            <p:ph type="body" sz="quarter" idx="11"/>
          </p:nvPr>
        </p:nvSpPr>
        <p:spPr>
          <a:xfrm>
            <a:off x="6448425" y="1327150"/>
            <a:ext cx="4797425" cy="1216025"/>
          </a:xfrm>
        </p:spPr>
        <p:txBody>
          <a:bodyPr/>
          <a:lstStyle>
            <a:lvl1pPr marL="0" indent="0">
              <a:lnSpc>
                <a:spcPct val="80000"/>
              </a:lnSpc>
              <a:buNone/>
              <a:defRPr sz="2800">
                <a:solidFill>
                  <a:schemeClr val="tx1"/>
                </a:solidFill>
                <a:latin typeface="+mj-lt"/>
              </a:defRPr>
            </a:lvl1pPr>
            <a:lvl2pPr marL="361950" indent="0">
              <a:lnSpc>
                <a:spcPct val="80000"/>
              </a:lnSpc>
              <a:buNone/>
              <a:defRPr sz="2800">
                <a:solidFill>
                  <a:schemeClr val="tx1"/>
                </a:solidFill>
                <a:latin typeface="+mj-lt"/>
              </a:defRPr>
            </a:lvl2pPr>
            <a:lvl3pPr marL="715963" indent="0">
              <a:lnSpc>
                <a:spcPct val="80000"/>
              </a:lnSpc>
              <a:buNone/>
              <a:defRPr sz="2800">
                <a:solidFill>
                  <a:schemeClr val="tx1"/>
                </a:solidFill>
                <a:latin typeface="+mj-lt"/>
              </a:defRPr>
            </a:lvl3pPr>
            <a:lvl4pPr marL="1077912" indent="0">
              <a:lnSpc>
                <a:spcPct val="80000"/>
              </a:lnSpc>
              <a:buNone/>
              <a:defRPr sz="2800">
                <a:solidFill>
                  <a:schemeClr val="tx1"/>
                </a:solidFill>
                <a:latin typeface="+mj-lt"/>
              </a:defRPr>
            </a:lvl4pPr>
            <a:lvl5pPr marL="1431925" indent="0">
              <a:lnSpc>
                <a:spcPct val="80000"/>
              </a:lnSpc>
              <a:buNone/>
              <a:defRPr sz="2800">
                <a:solidFill>
                  <a:schemeClr val="tx1"/>
                </a:solidFill>
                <a:latin typeface="+mj-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17" name="Text Placeholder 16">
            <a:extLst>
              <a:ext uri="{FF2B5EF4-FFF2-40B4-BE49-F238E27FC236}">
                <a16:creationId xmlns:a16="http://schemas.microsoft.com/office/drawing/2014/main" id="{447F449B-4ECC-B353-A44A-AC5BF55A29FA}"/>
              </a:ext>
            </a:extLst>
          </p:cNvPr>
          <p:cNvSpPr>
            <a:spLocks noGrp="1"/>
          </p:cNvSpPr>
          <p:nvPr>
            <p:ph type="body" sz="quarter" idx="12"/>
          </p:nvPr>
        </p:nvSpPr>
        <p:spPr>
          <a:xfrm>
            <a:off x="6448425" y="2743200"/>
            <a:ext cx="4797425" cy="3448050"/>
          </a:xfrm>
        </p:spPr>
        <p:txBody>
          <a:bodyPr/>
          <a:lstStyle>
            <a:lvl1pPr marL="0" indent="0">
              <a:lnSpc>
                <a:spcPct val="100000"/>
              </a:lnSpc>
              <a:buNone/>
              <a:defRPr sz="1600"/>
            </a:lvl1pPr>
            <a:lvl2pPr marL="361950" indent="0">
              <a:lnSpc>
                <a:spcPct val="100000"/>
              </a:lnSpc>
              <a:buNone/>
              <a:defRPr sz="1600"/>
            </a:lvl2pPr>
            <a:lvl3pPr marL="715963" indent="0">
              <a:lnSpc>
                <a:spcPct val="100000"/>
              </a:lnSpc>
              <a:buNone/>
              <a:defRPr sz="1600"/>
            </a:lvl3pPr>
            <a:lvl4pPr marL="1077912" indent="0">
              <a:lnSpc>
                <a:spcPct val="100000"/>
              </a:lnSpc>
              <a:buNone/>
              <a:defRPr sz="1600"/>
            </a:lvl4pPr>
            <a:lvl5pPr marL="1431925" indent="0">
              <a:lnSpc>
                <a:spcPct val="100000"/>
              </a:lnSpc>
              <a:buNone/>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pic>
        <p:nvPicPr>
          <p:cNvPr id="2" name="Picture 1" descr="Logo&#10;&#10;Description automatically generated">
            <a:extLst>
              <a:ext uri="{FF2B5EF4-FFF2-40B4-BE49-F238E27FC236}">
                <a16:creationId xmlns:a16="http://schemas.microsoft.com/office/drawing/2014/main" id="{E42F7059-9D8E-DB6E-DB0F-884D3E7293B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tretch/>
        </p:blipFill>
        <p:spPr>
          <a:xfrm>
            <a:off x="309947" y="6389518"/>
            <a:ext cx="990600" cy="228600"/>
          </a:xfrm>
          <a:prstGeom prst="rect">
            <a:avLst/>
          </a:prstGeom>
        </p:spPr>
      </p:pic>
      <p:sp>
        <p:nvSpPr>
          <p:cNvPr id="8" name="Slide Number Placeholder 5">
            <a:extLst>
              <a:ext uri="{FF2B5EF4-FFF2-40B4-BE49-F238E27FC236}">
                <a16:creationId xmlns:a16="http://schemas.microsoft.com/office/drawing/2014/main" id="{3F2D8439-C9D0-BE41-85DD-08F716A924F8}"/>
              </a:ext>
            </a:extLst>
          </p:cNvPr>
          <p:cNvSpPr>
            <a:spLocks noGrp="1"/>
          </p:cNvSpPr>
          <p:nvPr>
            <p:ph type="sldNum" sz="quarter" idx="4"/>
          </p:nvPr>
        </p:nvSpPr>
        <p:spPr>
          <a:xfrm>
            <a:off x="10149699" y="6514211"/>
            <a:ext cx="1176669" cy="271056"/>
          </a:xfrm>
          <a:prstGeom prst="rect">
            <a:avLst/>
          </a:prstGeom>
        </p:spPr>
        <p:txBody>
          <a:bodyPr vert="horz" lIns="0" tIns="0" rIns="0" bIns="0" rtlCol="0" anchor="ctr">
            <a:noAutofit/>
          </a:bodyPr>
          <a:lstStyle>
            <a:lvl1pPr algn="r">
              <a:defRPr sz="1000">
                <a:solidFill>
                  <a:schemeClr val="tx1"/>
                </a:solidFill>
              </a:defRPr>
            </a:lvl1pPr>
          </a:lstStyle>
          <a:p>
            <a:fld id="{15B18AC2-D547-4041-9833-A3699CCAAD33}" type="slidenum">
              <a:rPr lang="en-GB" smtClean="0"/>
              <a:pPr/>
              <a:t>‹#›</a:t>
            </a:fld>
            <a:endParaRPr lang="en-GB"/>
          </a:p>
        </p:txBody>
      </p:sp>
    </p:spTree>
    <p:extLst>
      <p:ext uri="{BB962C8B-B14F-4D97-AF65-F5344CB8AC3E}">
        <p14:creationId xmlns:p14="http://schemas.microsoft.com/office/powerpoint/2010/main" val="3765564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title w/ caption 2">
    <p:bg>
      <p:bgRef idx="1001">
        <a:schemeClr val="bg2"/>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ED7446-A9C6-C7CD-8B0F-1EDBC6641A43}"/>
              </a:ext>
            </a:extLst>
          </p:cNvPr>
          <p:cNvSpPr/>
          <p:nvPr userDrawn="1"/>
        </p:nvSpPr>
        <p:spPr>
          <a:xfrm>
            <a:off x="1391971" y="698917"/>
            <a:ext cx="4411714" cy="5492021"/>
          </a:xfrm>
          <a:prstGeom prst="rect">
            <a:avLst/>
          </a:prstGeom>
          <a:solidFill>
            <a:schemeClr val="bg1">
              <a:alpha val="4884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3" name="Picture Placeholder 12">
            <a:extLst>
              <a:ext uri="{FF2B5EF4-FFF2-40B4-BE49-F238E27FC236}">
                <a16:creationId xmlns:a16="http://schemas.microsoft.com/office/drawing/2014/main" id="{AA1BB899-320C-AD99-7EBC-9D7DB3011C2D}"/>
              </a:ext>
            </a:extLst>
          </p:cNvPr>
          <p:cNvSpPr>
            <a:spLocks noGrp="1"/>
          </p:cNvSpPr>
          <p:nvPr>
            <p:ph type="pic" sz="quarter" idx="10"/>
          </p:nvPr>
        </p:nvSpPr>
        <p:spPr>
          <a:xfrm>
            <a:off x="747231" y="1327151"/>
            <a:ext cx="4411662" cy="4863788"/>
          </a:xfrm>
        </p:spPr>
        <p:txBody>
          <a:bodyPr/>
          <a:lstStyle>
            <a:lvl1pPr marL="0" indent="0">
              <a:buNone/>
              <a:defRPr/>
            </a:lvl1pPr>
          </a:lstStyle>
          <a:p>
            <a:endParaRPr lang="en-FI"/>
          </a:p>
        </p:txBody>
      </p:sp>
      <p:sp>
        <p:nvSpPr>
          <p:cNvPr id="15" name="Text Placeholder 14">
            <a:extLst>
              <a:ext uri="{FF2B5EF4-FFF2-40B4-BE49-F238E27FC236}">
                <a16:creationId xmlns:a16="http://schemas.microsoft.com/office/drawing/2014/main" id="{51B2F765-78E4-E95D-FCCC-7C672CA0DAB5}"/>
              </a:ext>
            </a:extLst>
          </p:cNvPr>
          <p:cNvSpPr>
            <a:spLocks noGrp="1"/>
          </p:cNvSpPr>
          <p:nvPr>
            <p:ph type="body" sz="quarter" idx="11"/>
          </p:nvPr>
        </p:nvSpPr>
        <p:spPr>
          <a:xfrm>
            <a:off x="6448425" y="1327150"/>
            <a:ext cx="4797425" cy="1216025"/>
          </a:xfrm>
        </p:spPr>
        <p:txBody>
          <a:bodyPr/>
          <a:lstStyle>
            <a:lvl1pPr marL="0" indent="0">
              <a:lnSpc>
                <a:spcPct val="80000"/>
              </a:lnSpc>
              <a:buNone/>
              <a:defRPr sz="2800">
                <a:solidFill>
                  <a:schemeClr val="tx1"/>
                </a:solidFill>
                <a:latin typeface="+mj-lt"/>
              </a:defRPr>
            </a:lvl1pPr>
            <a:lvl2pPr marL="361950" indent="0">
              <a:lnSpc>
                <a:spcPct val="80000"/>
              </a:lnSpc>
              <a:buNone/>
              <a:defRPr sz="2800">
                <a:solidFill>
                  <a:schemeClr val="tx1"/>
                </a:solidFill>
                <a:latin typeface="+mj-lt"/>
              </a:defRPr>
            </a:lvl2pPr>
            <a:lvl3pPr marL="715963" indent="0">
              <a:lnSpc>
                <a:spcPct val="80000"/>
              </a:lnSpc>
              <a:buNone/>
              <a:defRPr sz="2800">
                <a:solidFill>
                  <a:schemeClr val="tx1"/>
                </a:solidFill>
                <a:latin typeface="+mj-lt"/>
              </a:defRPr>
            </a:lvl3pPr>
            <a:lvl4pPr marL="1077912" indent="0">
              <a:lnSpc>
                <a:spcPct val="80000"/>
              </a:lnSpc>
              <a:buNone/>
              <a:defRPr sz="2800">
                <a:solidFill>
                  <a:schemeClr val="tx1"/>
                </a:solidFill>
                <a:latin typeface="+mj-lt"/>
              </a:defRPr>
            </a:lvl4pPr>
            <a:lvl5pPr marL="1431925" indent="0">
              <a:lnSpc>
                <a:spcPct val="80000"/>
              </a:lnSpc>
              <a:buNone/>
              <a:defRPr sz="2800">
                <a:solidFill>
                  <a:schemeClr val="tx1"/>
                </a:solidFill>
                <a:latin typeface="+mj-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17" name="Text Placeholder 16">
            <a:extLst>
              <a:ext uri="{FF2B5EF4-FFF2-40B4-BE49-F238E27FC236}">
                <a16:creationId xmlns:a16="http://schemas.microsoft.com/office/drawing/2014/main" id="{447F449B-4ECC-B353-A44A-AC5BF55A29FA}"/>
              </a:ext>
            </a:extLst>
          </p:cNvPr>
          <p:cNvSpPr>
            <a:spLocks noGrp="1"/>
          </p:cNvSpPr>
          <p:nvPr>
            <p:ph type="body" sz="quarter" idx="12"/>
          </p:nvPr>
        </p:nvSpPr>
        <p:spPr>
          <a:xfrm>
            <a:off x="6448425" y="2743200"/>
            <a:ext cx="4797425" cy="3448050"/>
          </a:xfrm>
        </p:spPr>
        <p:txBody>
          <a:bodyPr/>
          <a:lstStyle>
            <a:lvl1pPr marL="0" indent="0">
              <a:lnSpc>
                <a:spcPct val="100000"/>
              </a:lnSpc>
              <a:buNone/>
              <a:defRPr sz="1600"/>
            </a:lvl1pPr>
            <a:lvl2pPr marL="361950" indent="0">
              <a:lnSpc>
                <a:spcPct val="100000"/>
              </a:lnSpc>
              <a:buNone/>
              <a:defRPr sz="1600"/>
            </a:lvl2pPr>
            <a:lvl3pPr marL="715963" indent="0">
              <a:lnSpc>
                <a:spcPct val="100000"/>
              </a:lnSpc>
              <a:buNone/>
              <a:defRPr sz="1600"/>
            </a:lvl3pPr>
            <a:lvl4pPr marL="1077912" indent="0">
              <a:lnSpc>
                <a:spcPct val="100000"/>
              </a:lnSpc>
              <a:buNone/>
              <a:defRPr sz="1600"/>
            </a:lvl4pPr>
            <a:lvl5pPr marL="1431925" indent="0">
              <a:lnSpc>
                <a:spcPct val="100000"/>
              </a:lnSpc>
              <a:buNone/>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pic>
        <p:nvPicPr>
          <p:cNvPr id="3" name="Picture 2" descr="Logo&#10;&#10;Description automatically generated">
            <a:extLst>
              <a:ext uri="{FF2B5EF4-FFF2-40B4-BE49-F238E27FC236}">
                <a16:creationId xmlns:a16="http://schemas.microsoft.com/office/drawing/2014/main" id="{2862869E-4A47-49F7-2894-A8EE3078698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tretch/>
        </p:blipFill>
        <p:spPr>
          <a:xfrm>
            <a:off x="309947" y="6389518"/>
            <a:ext cx="990600" cy="228600"/>
          </a:xfrm>
          <a:prstGeom prst="rect">
            <a:avLst/>
          </a:prstGeom>
        </p:spPr>
      </p:pic>
      <p:sp>
        <p:nvSpPr>
          <p:cNvPr id="7" name="Slide Number Placeholder 5">
            <a:extLst>
              <a:ext uri="{FF2B5EF4-FFF2-40B4-BE49-F238E27FC236}">
                <a16:creationId xmlns:a16="http://schemas.microsoft.com/office/drawing/2014/main" id="{2970884E-BD94-974A-AFBA-42A291C2E986}"/>
              </a:ext>
            </a:extLst>
          </p:cNvPr>
          <p:cNvSpPr>
            <a:spLocks noGrp="1"/>
          </p:cNvSpPr>
          <p:nvPr>
            <p:ph type="sldNum" sz="quarter" idx="4"/>
          </p:nvPr>
        </p:nvSpPr>
        <p:spPr>
          <a:xfrm>
            <a:off x="10149699" y="6514211"/>
            <a:ext cx="1176669" cy="271056"/>
          </a:xfrm>
          <a:prstGeom prst="rect">
            <a:avLst/>
          </a:prstGeom>
        </p:spPr>
        <p:txBody>
          <a:bodyPr vert="horz" lIns="0" tIns="0" rIns="0" bIns="0" rtlCol="0" anchor="ctr">
            <a:noAutofit/>
          </a:bodyPr>
          <a:lstStyle>
            <a:lvl1pPr algn="r">
              <a:defRPr sz="1000">
                <a:solidFill>
                  <a:schemeClr val="tx1"/>
                </a:solidFill>
              </a:defRPr>
            </a:lvl1pPr>
          </a:lstStyle>
          <a:p>
            <a:fld id="{15B18AC2-D547-4041-9833-A3699CCAAD33}" type="slidenum">
              <a:rPr lang="en-GB" smtClean="0"/>
              <a:pPr/>
              <a:t>‹#›</a:t>
            </a:fld>
            <a:endParaRPr lang="en-GB"/>
          </a:p>
        </p:txBody>
      </p:sp>
    </p:spTree>
    <p:extLst>
      <p:ext uri="{BB962C8B-B14F-4D97-AF65-F5344CB8AC3E}">
        <p14:creationId xmlns:p14="http://schemas.microsoft.com/office/powerpoint/2010/main" val="3960277408"/>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title, w/ caption 3">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F807BCC3-D5A1-C9E7-FD62-EC7BD72B291A}"/>
              </a:ext>
            </a:extLst>
          </p:cNvPr>
          <p:cNvSpPr>
            <a:spLocks noGrp="1"/>
          </p:cNvSpPr>
          <p:nvPr>
            <p:ph type="pic" sz="quarter" idx="15"/>
          </p:nvPr>
        </p:nvSpPr>
        <p:spPr>
          <a:xfrm>
            <a:off x="731838" y="1798638"/>
            <a:ext cx="3890962" cy="4305300"/>
          </a:xfrm>
        </p:spPr>
        <p:txBody>
          <a:bodyPr/>
          <a:lstStyle>
            <a:lvl1pPr marL="0" indent="0">
              <a:buNone/>
              <a:defRPr/>
            </a:lvl1pPr>
          </a:lstStyle>
          <a:p>
            <a:endParaRPr lang="en-FI"/>
          </a:p>
        </p:txBody>
      </p:sp>
      <p:sp>
        <p:nvSpPr>
          <p:cNvPr id="10" name="Text Placeholder 9">
            <a:extLst>
              <a:ext uri="{FF2B5EF4-FFF2-40B4-BE49-F238E27FC236}">
                <a16:creationId xmlns:a16="http://schemas.microsoft.com/office/drawing/2014/main" id="{1B176319-BE3A-4412-AF6F-94F5C7C2C2B6}"/>
              </a:ext>
            </a:extLst>
          </p:cNvPr>
          <p:cNvSpPr>
            <a:spLocks noGrp="1"/>
          </p:cNvSpPr>
          <p:nvPr>
            <p:ph type="body" sz="quarter" idx="13" hasCustomPrompt="1"/>
          </p:nvPr>
        </p:nvSpPr>
        <p:spPr>
          <a:xfrm>
            <a:off x="5628982" y="2235202"/>
            <a:ext cx="5649432" cy="3868610"/>
          </a:xfrm>
        </p:spPr>
        <p:txBody>
          <a:bodyPr anchor="t" anchorCtr="0"/>
          <a:lstStyle>
            <a:lvl1pPr marL="0" indent="0">
              <a:buNone/>
              <a:defRPr/>
            </a:lvl1pPr>
            <a:lvl2pPr marL="361950" indent="0">
              <a:buNone/>
              <a:defRPr/>
            </a:lvl2pPr>
            <a:lvl3pPr marL="715963" indent="0">
              <a:buNone/>
              <a:defRPr/>
            </a:lvl3pPr>
            <a:lvl4pPr marL="1077912" indent="0">
              <a:buNone/>
              <a:defRPr/>
            </a:lvl4pPr>
            <a:lvl5pPr marL="1431925"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89FAA7E4-A77C-4058-85B8-1EBD6D4405DA}"/>
              </a:ext>
            </a:extLst>
          </p:cNvPr>
          <p:cNvSpPr>
            <a:spLocks noGrp="1"/>
          </p:cNvSpPr>
          <p:nvPr>
            <p:ph type="title"/>
          </p:nvPr>
        </p:nvSpPr>
        <p:spPr>
          <a:xfrm>
            <a:off x="579575" y="652364"/>
            <a:ext cx="3862221" cy="2009646"/>
          </a:xfrm>
        </p:spPr>
        <p:txBody>
          <a:bodyPr/>
          <a:lstStyle>
            <a:lvl1pPr>
              <a:defRPr sz="2800"/>
            </a:lvl1pPr>
          </a:lstStyle>
          <a:p>
            <a:r>
              <a:rPr lang="fi-FI"/>
              <a:t>Muokkaa </a:t>
            </a:r>
            <a:r>
              <a:rPr lang="fi-FI" err="1"/>
              <a:t>ots</a:t>
            </a:r>
            <a:r>
              <a:rPr lang="fi-FI"/>
              <a:t>. </a:t>
            </a:r>
            <a:r>
              <a:rPr lang="fi-FI" err="1"/>
              <a:t>perustyyl</a:t>
            </a:r>
            <a:r>
              <a:rPr lang="fi-FI"/>
              <a:t>. </a:t>
            </a:r>
            <a:r>
              <a:rPr lang="fi-FI" err="1"/>
              <a:t>napsautt</a:t>
            </a:r>
            <a:r>
              <a:rPr lang="fi-FI"/>
              <a:t>.</a:t>
            </a:r>
            <a:endParaRPr lang="en-GB"/>
          </a:p>
        </p:txBody>
      </p:sp>
      <p:cxnSp>
        <p:nvCxnSpPr>
          <p:cNvPr id="9" name="Straight Connector 8">
            <a:extLst>
              <a:ext uri="{FF2B5EF4-FFF2-40B4-BE49-F238E27FC236}">
                <a16:creationId xmlns:a16="http://schemas.microsoft.com/office/drawing/2014/main" id="{46EEC433-2B3D-B574-3FC4-D06599ECCAE4}"/>
              </a:ext>
            </a:extLst>
          </p:cNvPr>
          <p:cNvCxnSpPr>
            <a:cxnSpLocks/>
          </p:cNvCxnSpPr>
          <p:nvPr userDrawn="1"/>
        </p:nvCxnSpPr>
        <p:spPr>
          <a:xfrm>
            <a:off x="5126104" y="1814286"/>
            <a:ext cx="0" cy="4289526"/>
          </a:xfrm>
          <a:prstGeom prst="line">
            <a:avLst/>
          </a:prstGeom>
          <a:ln w="158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9">
            <a:extLst>
              <a:ext uri="{FF2B5EF4-FFF2-40B4-BE49-F238E27FC236}">
                <a16:creationId xmlns:a16="http://schemas.microsoft.com/office/drawing/2014/main" id="{91040F91-75B7-2D2D-8A4F-68C00166855F}"/>
              </a:ext>
            </a:extLst>
          </p:cNvPr>
          <p:cNvSpPr>
            <a:spLocks noGrp="1"/>
          </p:cNvSpPr>
          <p:nvPr>
            <p:ph type="body" sz="quarter" idx="14" hasCustomPrompt="1"/>
          </p:nvPr>
        </p:nvSpPr>
        <p:spPr>
          <a:xfrm>
            <a:off x="5628982" y="1799366"/>
            <a:ext cx="5649432" cy="337083"/>
          </a:xfrm>
        </p:spPr>
        <p:txBody>
          <a:bodyPr anchor="t" anchorCtr="0"/>
          <a:lstStyle>
            <a:lvl1pPr marL="0" indent="0">
              <a:buNone/>
              <a:defRPr sz="1600" b="0" i="0" spc="0">
                <a:latin typeface="Aeroport" panose="02000000000000000000" pitchFamily="2" charset="77"/>
              </a:defRPr>
            </a:lvl1pPr>
            <a:lvl2pPr marL="361950" indent="0">
              <a:buNone/>
              <a:defRPr sz="1600" b="0" i="0" spc="0">
                <a:latin typeface="Aeroport" panose="02000000000000000000" pitchFamily="2" charset="77"/>
              </a:defRPr>
            </a:lvl2pPr>
            <a:lvl3pPr marL="715963" indent="0">
              <a:buNone/>
              <a:defRPr sz="1600" b="0" i="0" spc="0">
                <a:latin typeface="Aeroport" panose="02000000000000000000" pitchFamily="2" charset="77"/>
              </a:defRPr>
            </a:lvl3pPr>
            <a:lvl4pPr marL="1077912" indent="0">
              <a:buNone/>
              <a:defRPr sz="1600" b="0" i="0" spc="0">
                <a:latin typeface="Aeroport" panose="02000000000000000000" pitchFamily="2" charset="77"/>
              </a:defRPr>
            </a:lvl4pPr>
            <a:lvl5pPr marL="1431925" indent="0">
              <a:buNone/>
              <a:defRPr sz="1600" b="0" i="0" spc="0">
                <a:latin typeface="Aeroport" panose="02000000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Picture 2" descr="Logo&#10;&#10;Description automatically generated">
            <a:extLst>
              <a:ext uri="{FF2B5EF4-FFF2-40B4-BE49-F238E27FC236}">
                <a16:creationId xmlns:a16="http://schemas.microsoft.com/office/drawing/2014/main" id="{E7FFD721-DFB4-B23E-3F8E-1C99F5DEA08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tretch/>
        </p:blipFill>
        <p:spPr>
          <a:xfrm>
            <a:off x="309947" y="6389518"/>
            <a:ext cx="990600" cy="228600"/>
          </a:xfrm>
          <a:prstGeom prst="rect">
            <a:avLst/>
          </a:prstGeom>
        </p:spPr>
      </p:pic>
      <p:sp>
        <p:nvSpPr>
          <p:cNvPr id="8" name="Slide Number Placeholder 5">
            <a:extLst>
              <a:ext uri="{FF2B5EF4-FFF2-40B4-BE49-F238E27FC236}">
                <a16:creationId xmlns:a16="http://schemas.microsoft.com/office/drawing/2014/main" id="{D834CE42-D898-A046-ACDF-91D5B49462DC}"/>
              </a:ext>
            </a:extLst>
          </p:cNvPr>
          <p:cNvSpPr>
            <a:spLocks noGrp="1"/>
          </p:cNvSpPr>
          <p:nvPr>
            <p:ph type="sldNum" sz="quarter" idx="4"/>
          </p:nvPr>
        </p:nvSpPr>
        <p:spPr>
          <a:xfrm>
            <a:off x="10149699" y="6514211"/>
            <a:ext cx="1176669" cy="271056"/>
          </a:xfrm>
          <a:prstGeom prst="rect">
            <a:avLst/>
          </a:prstGeom>
        </p:spPr>
        <p:txBody>
          <a:bodyPr vert="horz" lIns="0" tIns="0" rIns="0" bIns="0" rtlCol="0" anchor="ctr">
            <a:noAutofit/>
          </a:bodyPr>
          <a:lstStyle>
            <a:lvl1pPr algn="r">
              <a:defRPr sz="1000">
                <a:solidFill>
                  <a:schemeClr val="tx1"/>
                </a:solidFill>
              </a:defRPr>
            </a:lvl1pPr>
          </a:lstStyle>
          <a:p>
            <a:fld id="{15B18AC2-D547-4041-9833-A3699CCAAD33}" type="slidenum">
              <a:rPr lang="en-GB" smtClean="0"/>
              <a:pPr/>
              <a:t>‹#›</a:t>
            </a:fld>
            <a:endParaRPr lang="en-GB"/>
          </a:p>
        </p:txBody>
      </p:sp>
    </p:spTree>
    <p:extLst>
      <p:ext uri="{BB962C8B-B14F-4D97-AF65-F5344CB8AC3E}">
        <p14:creationId xmlns:p14="http://schemas.microsoft.com/office/powerpoint/2010/main" val="14603431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picture w/ 4 caption">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F807BCC3-D5A1-C9E7-FD62-EC7BD72B291A}"/>
              </a:ext>
            </a:extLst>
          </p:cNvPr>
          <p:cNvSpPr>
            <a:spLocks noGrp="1"/>
          </p:cNvSpPr>
          <p:nvPr>
            <p:ph type="pic" sz="quarter" idx="15"/>
          </p:nvPr>
        </p:nvSpPr>
        <p:spPr>
          <a:xfrm>
            <a:off x="731837" y="1798638"/>
            <a:ext cx="5086565" cy="4305300"/>
          </a:xfrm>
        </p:spPr>
        <p:txBody>
          <a:bodyPr/>
          <a:lstStyle>
            <a:lvl1pPr marL="0" indent="0">
              <a:buNone/>
              <a:defRPr/>
            </a:lvl1pPr>
          </a:lstStyle>
          <a:p>
            <a:endParaRPr lang="en-FI"/>
          </a:p>
        </p:txBody>
      </p:sp>
      <p:sp>
        <p:nvSpPr>
          <p:cNvPr id="10" name="Text Placeholder 9">
            <a:extLst>
              <a:ext uri="{FF2B5EF4-FFF2-40B4-BE49-F238E27FC236}">
                <a16:creationId xmlns:a16="http://schemas.microsoft.com/office/drawing/2014/main" id="{1B176319-BE3A-4412-AF6F-94F5C7C2C2B6}"/>
              </a:ext>
            </a:extLst>
          </p:cNvPr>
          <p:cNvSpPr>
            <a:spLocks noGrp="1"/>
          </p:cNvSpPr>
          <p:nvPr>
            <p:ph type="body" sz="quarter" idx="13" hasCustomPrompt="1"/>
          </p:nvPr>
        </p:nvSpPr>
        <p:spPr>
          <a:xfrm>
            <a:off x="6692900" y="2198214"/>
            <a:ext cx="4585513" cy="543875"/>
          </a:xfrm>
        </p:spPr>
        <p:txBody>
          <a:bodyPr anchor="t" anchorCtr="0"/>
          <a:lstStyle>
            <a:lvl1pPr marL="0" indent="0">
              <a:buNone/>
              <a:defRPr/>
            </a:lvl1pPr>
            <a:lvl2pPr marL="361950" indent="0">
              <a:buNone/>
              <a:defRPr/>
            </a:lvl2pPr>
            <a:lvl3pPr marL="715963" indent="0">
              <a:buNone/>
              <a:defRPr/>
            </a:lvl3pPr>
            <a:lvl4pPr marL="1077912" indent="0">
              <a:buNone/>
              <a:defRPr/>
            </a:lvl4pPr>
            <a:lvl5pPr marL="1431925"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89FAA7E4-A77C-4058-85B8-1EBD6D4405DA}"/>
              </a:ext>
            </a:extLst>
          </p:cNvPr>
          <p:cNvSpPr>
            <a:spLocks noGrp="1"/>
          </p:cNvSpPr>
          <p:nvPr>
            <p:ph type="title"/>
          </p:nvPr>
        </p:nvSpPr>
        <p:spPr>
          <a:xfrm>
            <a:off x="579575" y="652364"/>
            <a:ext cx="3862221" cy="2009646"/>
          </a:xfrm>
        </p:spPr>
        <p:txBody>
          <a:bodyPr/>
          <a:lstStyle>
            <a:lvl1pPr>
              <a:defRPr sz="2800"/>
            </a:lvl1pPr>
          </a:lstStyle>
          <a:p>
            <a:r>
              <a:rPr lang="fi-FI"/>
              <a:t>Muokkaa </a:t>
            </a:r>
            <a:r>
              <a:rPr lang="fi-FI" err="1"/>
              <a:t>ots</a:t>
            </a:r>
            <a:r>
              <a:rPr lang="fi-FI"/>
              <a:t>. </a:t>
            </a:r>
            <a:r>
              <a:rPr lang="fi-FI" err="1"/>
              <a:t>perustyyl</a:t>
            </a:r>
            <a:r>
              <a:rPr lang="fi-FI"/>
              <a:t>. </a:t>
            </a:r>
            <a:r>
              <a:rPr lang="fi-FI" err="1"/>
              <a:t>napsautt</a:t>
            </a:r>
            <a:r>
              <a:rPr lang="fi-FI"/>
              <a:t>.</a:t>
            </a:r>
            <a:endParaRPr lang="en-GB"/>
          </a:p>
        </p:txBody>
      </p:sp>
      <p:sp>
        <p:nvSpPr>
          <p:cNvPr id="13" name="Text Placeholder 9">
            <a:extLst>
              <a:ext uri="{FF2B5EF4-FFF2-40B4-BE49-F238E27FC236}">
                <a16:creationId xmlns:a16="http://schemas.microsoft.com/office/drawing/2014/main" id="{91040F91-75B7-2D2D-8A4F-68C00166855F}"/>
              </a:ext>
            </a:extLst>
          </p:cNvPr>
          <p:cNvSpPr>
            <a:spLocks noGrp="1"/>
          </p:cNvSpPr>
          <p:nvPr>
            <p:ph type="body" sz="quarter" idx="14" hasCustomPrompt="1"/>
          </p:nvPr>
        </p:nvSpPr>
        <p:spPr>
          <a:xfrm>
            <a:off x="6692900" y="1892080"/>
            <a:ext cx="4585514" cy="253255"/>
          </a:xfrm>
        </p:spPr>
        <p:txBody>
          <a:bodyPr anchor="t" anchorCtr="0"/>
          <a:lstStyle>
            <a:lvl1pPr marL="0" indent="0">
              <a:buNone/>
              <a:defRPr sz="1400" b="0" i="0" spc="0">
                <a:latin typeface="Aeroport" panose="02000000000000000000" pitchFamily="2" charset="77"/>
              </a:defRPr>
            </a:lvl1pPr>
            <a:lvl2pPr marL="361950" indent="0">
              <a:buNone/>
              <a:defRPr sz="1400" b="0" i="0" spc="0">
                <a:latin typeface="Aeroport" panose="02000000000000000000" pitchFamily="2" charset="77"/>
              </a:defRPr>
            </a:lvl2pPr>
            <a:lvl3pPr marL="715963" indent="0">
              <a:buNone/>
              <a:defRPr sz="1400" b="0" i="0" spc="0">
                <a:latin typeface="Aeroport" panose="02000000000000000000" pitchFamily="2" charset="77"/>
              </a:defRPr>
            </a:lvl3pPr>
            <a:lvl4pPr marL="1077912" indent="0">
              <a:buNone/>
              <a:defRPr sz="1400" b="0" i="0" spc="0">
                <a:latin typeface="Aeroport" panose="02000000000000000000" pitchFamily="2" charset="77"/>
              </a:defRPr>
            </a:lvl4pPr>
            <a:lvl5pPr marL="1431925" indent="0">
              <a:buNone/>
              <a:defRPr sz="1400" b="0" i="0" spc="0">
                <a:latin typeface="Aeroport" panose="02000000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9">
            <a:extLst>
              <a:ext uri="{FF2B5EF4-FFF2-40B4-BE49-F238E27FC236}">
                <a16:creationId xmlns:a16="http://schemas.microsoft.com/office/drawing/2014/main" id="{A88CEAC6-F4E9-AD7C-4496-12C75F084B70}"/>
              </a:ext>
            </a:extLst>
          </p:cNvPr>
          <p:cNvSpPr>
            <a:spLocks noGrp="1"/>
          </p:cNvSpPr>
          <p:nvPr>
            <p:ph type="body" sz="quarter" idx="16" hasCustomPrompt="1"/>
          </p:nvPr>
        </p:nvSpPr>
        <p:spPr>
          <a:xfrm>
            <a:off x="6692900" y="3290414"/>
            <a:ext cx="4585513" cy="543875"/>
          </a:xfrm>
        </p:spPr>
        <p:txBody>
          <a:bodyPr anchor="t" anchorCtr="0"/>
          <a:lstStyle>
            <a:lvl1pPr marL="0" indent="0">
              <a:buNone/>
              <a:defRPr/>
            </a:lvl1pPr>
            <a:lvl2pPr marL="361950" indent="0">
              <a:buNone/>
              <a:defRPr/>
            </a:lvl2pPr>
            <a:lvl3pPr marL="715963" indent="0">
              <a:buNone/>
              <a:defRPr/>
            </a:lvl3pPr>
            <a:lvl4pPr marL="1077912" indent="0">
              <a:buNone/>
              <a:defRPr/>
            </a:lvl4pPr>
            <a:lvl5pPr marL="1431925"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9">
            <a:extLst>
              <a:ext uri="{FF2B5EF4-FFF2-40B4-BE49-F238E27FC236}">
                <a16:creationId xmlns:a16="http://schemas.microsoft.com/office/drawing/2014/main" id="{81F712DE-C575-1EC8-2294-E9DB1A257AF5}"/>
              </a:ext>
            </a:extLst>
          </p:cNvPr>
          <p:cNvSpPr>
            <a:spLocks noGrp="1"/>
          </p:cNvSpPr>
          <p:nvPr>
            <p:ph type="body" sz="quarter" idx="17" hasCustomPrompt="1"/>
          </p:nvPr>
        </p:nvSpPr>
        <p:spPr>
          <a:xfrm>
            <a:off x="6692900" y="2996980"/>
            <a:ext cx="4585514" cy="253255"/>
          </a:xfrm>
        </p:spPr>
        <p:txBody>
          <a:bodyPr anchor="t" anchorCtr="0"/>
          <a:lstStyle>
            <a:lvl1pPr marL="0" indent="0">
              <a:buNone/>
              <a:defRPr sz="1400" b="0" i="0" spc="0">
                <a:latin typeface="Aeroport" panose="02000000000000000000" pitchFamily="2" charset="77"/>
              </a:defRPr>
            </a:lvl1pPr>
            <a:lvl2pPr marL="361950" indent="0">
              <a:buNone/>
              <a:defRPr sz="1400" b="0" i="0" spc="0">
                <a:latin typeface="Aeroport" panose="02000000000000000000" pitchFamily="2" charset="77"/>
              </a:defRPr>
            </a:lvl2pPr>
            <a:lvl3pPr marL="715963" indent="0">
              <a:buNone/>
              <a:defRPr sz="1400" b="0" i="0" spc="0">
                <a:latin typeface="Aeroport" panose="02000000000000000000" pitchFamily="2" charset="77"/>
              </a:defRPr>
            </a:lvl3pPr>
            <a:lvl4pPr marL="1077912" indent="0">
              <a:buNone/>
              <a:defRPr sz="1400" b="0" i="0" spc="0">
                <a:latin typeface="Aeroport" panose="02000000000000000000" pitchFamily="2" charset="77"/>
              </a:defRPr>
            </a:lvl4pPr>
            <a:lvl5pPr marL="1431925" indent="0">
              <a:buNone/>
              <a:defRPr sz="1400" b="0" i="0" spc="0">
                <a:latin typeface="Aeroport" panose="02000000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9">
            <a:extLst>
              <a:ext uri="{FF2B5EF4-FFF2-40B4-BE49-F238E27FC236}">
                <a16:creationId xmlns:a16="http://schemas.microsoft.com/office/drawing/2014/main" id="{39510646-4D0A-0E69-25D6-17AA50C85D4A}"/>
              </a:ext>
            </a:extLst>
          </p:cNvPr>
          <p:cNvSpPr>
            <a:spLocks noGrp="1"/>
          </p:cNvSpPr>
          <p:nvPr>
            <p:ph type="body" sz="quarter" idx="18" hasCustomPrompt="1"/>
          </p:nvPr>
        </p:nvSpPr>
        <p:spPr>
          <a:xfrm>
            <a:off x="6692900" y="4382614"/>
            <a:ext cx="4585513" cy="543875"/>
          </a:xfrm>
        </p:spPr>
        <p:txBody>
          <a:bodyPr anchor="t" anchorCtr="0"/>
          <a:lstStyle>
            <a:lvl1pPr marL="0" indent="0">
              <a:buNone/>
              <a:defRPr/>
            </a:lvl1pPr>
            <a:lvl2pPr marL="361950" indent="0">
              <a:buNone/>
              <a:defRPr/>
            </a:lvl2pPr>
            <a:lvl3pPr marL="715963" indent="0">
              <a:buNone/>
              <a:defRPr/>
            </a:lvl3pPr>
            <a:lvl4pPr marL="1077912" indent="0">
              <a:buNone/>
              <a:defRPr/>
            </a:lvl4pPr>
            <a:lvl5pPr marL="1431925"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9">
            <a:extLst>
              <a:ext uri="{FF2B5EF4-FFF2-40B4-BE49-F238E27FC236}">
                <a16:creationId xmlns:a16="http://schemas.microsoft.com/office/drawing/2014/main" id="{1CA0F20E-C696-9074-4D63-7C83A685D370}"/>
              </a:ext>
            </a:extLst>
          </p:cNvPr>
          <p:cNvSpPr>
            <a:spLocks noGrp="1"/>
          </p:cNvSpPr>
          <p:nvPr>
            <p:ph type="body" sz="quarter" idx="19" hasCustomPrompt="1"/>
          </p:nvPr>
        </p:nvSpPr>
        <p:spPr>
          <a:xfrm>
            <a:off x="6692900" y="4089180"/>
            <a:ext cx="4585514" cy="253255"/>
          </a:xfrm>
        </p:spPr>
        <p:txBody>
          <a:bodyPr anchor="t" anchorCtr="0"/>
          <a:lstStyle>
            <a:lvl1pPr marL="0" indent="0">
              <a:buNone/>
              <a:defRPr sz="1400" b="0" i="0" spc="0">
                <a:latin typeface="Aeroport" panose="02000000000000000000" pitchFamily="2" charset="77"/>
              </a:defRPr>
            </a:lvl1pPr>
            <a:lvl2pPr marL="361950" indent="0">
              <a:buNone/>
              <a:defRPr sz="1400" b="0" i="0" spc="0">
                <a:latin typeface="Aeroport" panose="02000000000000000000" pitchFamily="2" charset="77"/>
              </a:defRPr>
            </a:lvl2pPr>
            <a:lvl3pPr marL="715963" indent="0">
              <a:buNone/>
              <a:defRPr sz="1400" b="0" i="0" spc="0">
                <a:latin typeface="Aeroport" panose="02000000000000000000" pitchFamily="2" charset="77"/>
              </a:defRPr>
            </a:lvl3pPr>
            <a:lvl4pPr marL="1077912" indent="0">
              <a:buNone/>
              <a:defRPr sz="1400" b="0" i="0" spc="0">
                <a:latin typeface="Aeroport" panose="02000000000000000000" pitchFamily="2" charset="77"/>
              </a:defRPr>
            </a:lvl4pPr>
            <a:lvl5pPr marL="1431925" indent="0">
              <a:buNone/>
              <a:defRPr sz="1400" b="0" i="0" spc="0">
                <a:latin typeface="Aeroport" panose="02000000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9">
            <a:extLst>
              <a:ext uri="{FF2B5EF4-FFF2-40B4-BE49-F238E27FC236}">
                <a16:creationId xmlns:a16="http://schemas.microsoft.com/office/drawing/2014/main" id="{E161F2C7-5F77-E2C1-1E3A-1C36D6AB629F}"/>
              </a:ext>
            </a:extLst>
          </p:cNvPr>
          <p:cNvSpPr>
            <a:spLocks noGrp="1"/>
          </p:cNvSpPr>
          <p:nvPr>
            <p:ph type="body" sz="quarter" idx="20" hasCustomPrompt="1"/>
          </p:nvPr>
        </p:nvSpPr>
        <p:spPr>
          <a:xfrm>
            <a:off x="6692900" y="5487514"/>
            <a:ext cx="4585513" cy="543875"/>
          </a:xfrm>
        </p:spPr>
        <p:txBody>
          <a:bodyPr anchor="t" anchorCtr="0"/>
          <a:lstStyle>
            <a:lvl1pPr marL="0" indent="0">
              <a:buNone/>
              <a:defRPr/>
            </a:lvl1pPr>
            <a:lvl2pPr marL="361950" indent="0">
              <a:buNone/>
              <a:defRPr/>
            </a:lvl2pPr>
            <a:lvl3pPr marL="715963" indent="0">
              <a:buNone/>
              <a:defRPr/>
            </a:lvl3pPr>
            <a:lvl4pPr marL="1077912" indent="0">
              <a:buNone/>
              <a:defRPr/>
            </a:lvl4pPr>
            <a:lvl5pPr marL="1431925"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9">
            <a:extLst>
              <a:ext uri="{FF2B5EF4-FFF2-40B4-BE49-F238E27FC236}">
                <a16:creationId xmlns:a16="http://schemas.microsoft.com/office/drawing/2014/main" id="{CF4F6CEA-3E1A-B0D8-CF0C-A2C40ACCC8A8}"/>
              </a:ext>
            </a:extLst>
          </p:cNvPr>
          <p:cNvSpPr>
            <a:spLocks noGrp="1"/>
          </p:cNvSpPr>
          <p:nvPr>
            <p:ph type="body" sz="quarter" idx="21" hasCustomPrompt="1"/>
          </p:nvPr>
        </p:nvSpPr>
        <p:spPr>
          <a:xfrm>
            <a:off x="6692900" y="5194080"/>
            <a:ext cx="4585514" cy="253255"/>
          </a:xfrm>
        </p:spPr>
        <p:txBody>
          <a:bodyPr anchor="t" anchorCtr="0"/>
          <a:lstStyle>
            <a:lvl1pPr marL="0" indent="0">
              <a:buNone/>
              <a:defRPr sz="1400" b="0" i="0" spc="0">
                <a:latin typeface="Aeroport" panose="02000000000000000000" pitchFamily="2" charset="77"/>
              </a:defRPr>
            </a:lvl1pPr>
            <a:lvl2pPr marL="361950" indent="0">
              <a:buNone/>
              <a:defRPr sz="1400" b="0" i="0" spc="0">
                <a:latin typeface="Aeroport" panose="02000000000000000000" pitchFamily="2" charset="77"/>
              </a:defRPr>
            </a:lvl2pPr>
            <a:lvl3pPr marL="715963" indent="0">
              <a:buNone/>
              <a:defRPr sz="1400" b="0" i="0" spc="0">
                <a:latin typeface="Aeroport" panose="02000000000000000000" pitchFamily="2" charset="77"/>
              </a:defRPr>
            </a:lvl3pPr>
            <a:lvl4pPr marL="1077912" indent="0">
              <a:buNone/>
              <a:defRPr sz="1400" b="0" i="0" spc="0">
                <a:latin typeface="Aeroport" panose="02000000000000000000" pitchFamily="2" charset="77"/>
              </a:defRPr>
            </a:lvl4pPr>
            <a:lvl5pPr marL="1431925" indent="0">
              <a:buNone/>
              <a:defRPr sz="1400" b="0" i="0" spc="0">
                <a:latin typeface="Aeroport" panose="02000000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Picture 2" descr="Logo&#10;&#10;Description automatically generated">
            <a:extLst>
              <a:ext uri="{FF2B5EF4-FFF2-40B4-BE49-F238E27FC236}">
                <a16:creationId xmlns:a16="http://schemas.microsoft.com/office/drawing/2014/main" id="{72813AAF-5919-0406-D7FD-973863330DB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tretch/>
        </p:blipFill>
        <p:spPr>
          <a:xfrm>
            <a:off x="309947" y="6389518"/>
            <a:ext cx="990600" cy="228600"/>
          </a:xfrm>
          <a:prstGeom prst="rect">
            <a:avLst/>
          </a:prstGeom>
        </p:spPr>
      </p:pic>
      <p:sp>
        <p:nvSpPr>
          <p:cNvPr id="18" name="Slide Number Placeholder 5">
            <a:extLst>
              <a:ext uri="{FF2B5EF4-FFF2-40B4-BE49-F238E27FC236}">
                <a16:creationId xmlns:a16="http://schemas.microsoft.com/office/drawing/2014/main" id="{AB6A9CA7-1F26-CC49-9058-368499DF52CC}"/>
              </a:ext>
            </a:extLst>
          </p:cNvPr>
          <p:cNvSpPr>
            <a:spLocks noGrp="1"/>
          </p:cNvSpPr>
          <p:nvPr>
            <p:ph type="sldNum" sz="quarter" idx="4"/>
          </p:nvPr>
        </p:nvSpPr>
        <p:spPr>
          <a:xfrm>
            <a:off x="10149699" y="6514211"/>
            <a:ext cx="1176669" cy="271056"/>
          </a:xfrm>
          <a:prstGeom prst="rect">
            <a:avLst/>
          </a:prstGeom>
        </p:spPr>
        <p:txBody>
          <a:bodyPr vert="horz" lIns="0" tIns="0" rIns="0" bIns="0" rtlCol="0" anchor="ctr">
            <a:noAutofit/>
          </a:bodyPr>
          <a:lstStyle>
            <a:lvl1pPr algn="r">
              <a:defRPr sz="1000">
                <a:solidFill>
                  <a:schemeClr val="tx1"/>
                </a:solidFill>
              </a:defRPr>
            </a:lvl1pPr>
          </a:lstStyle>
          <a:p>
            <a:fld id="{15B18AC2-D547-4041-9833-A3699CCAAD33}" type="slidenum">
              <a:rPr lang="en-GB" smtClean="0"/>
              <a:pPr/>
              <a:t>‹#›</a:t>
            </a:fld>
            <a:endParaRPr lang="en-GB"/>
          </a:p>
        </p:txBody>
      </p:sp>
    </p:spTree>
    <p:extLst>
      <p:ext uri="{BB962C8B-B14F-4D97-AF65-F5344CB8AC3E}">
        <p14:creationId xmlns:p14="http://schemas.microsoft.com/office/powerpoint/2010/main" val="42919831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5EA592-9B4E-949B-7C9D-0AADDC32C0E7}"/>
              </a:ext>
            </a:extLst>
          </p:cNvPr>
          <p:cNvSpPr/>
          <p:nvPr userDrawn="1"/>
        </p:nvSpPr>
        <p:spPr>
          <a:xfrm>
            <a:off x="6096000" y="-2811"/>
            <a:ext cx="6096000" cy="6860811"/>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5" name="Text Placeholder 14">
            <a:extLst>
              <a:ext uri="{FF2B5EF4-FFF2-40B4-BE49-F238E27FC236}">
                <a16:creationId xmlns:a16="http://schemas.microsoft.com/office/drawing/2014/main" id="{51B2F765-78E4-E95D-FCCC-7C672CA0DAB5}"/>
              </a:ext>
            </a:extLst>
          </p:cNvPr>
          <p:cNvSpPr>
            <a:spLocks noGrp="1"/>
          </p:cNvSpPr>
          <p:nvPr>
            <p:ph type="body" sz="quarter" idx="11" hasCustomPrompt="1"/>
          </p:nvPr>
        </p:nvSpPr>
        <p:spPr>
          <a:xfrm>
            <a:off x="6715537" y="873907"/>
            <a:ext cx="4797425" cy="1216025"/>
          </a:xfrm>
        </p:spPr>
        <p:txBody>
          <a:bodyPr/>
          <a:lstStyle>
            <a:lvl1pPr marL="0" indent="0">
              <a:lnSpc>
                <a:spcPct val="100000"/>
              </a:lnSpc>
              <a:buNone/>
              <a:defRPr sz="1600" b="0" i="0">
                <a:solidFill>
                  <a:schemeClr val="tx1"/>
                </a:solidFill>
                <a:latin typeface="Aeroport" panose="02000000000000000000" pitchFamily="2" charset="77"/>
              </a:defRPr>
            </a:lvl1pPr>
            <a:lvl2pPr marL="361950" indent="0">
              <a:lnSpc>
                <a:spcPct val="100000"/>
              </a:lnSpc>
              <a:buNone/>
              <a:defRPr sz="1600" b="0" i="0">
                <a:solidFill>
                  <a:schemeClr val="tx1"/>
                </a:solidFill>
                <a:latin typeface="Aeroport" panose="02000000000000000000" pitchFamily="2" charset="77"/>
              </a:defRPr>
            </a:lvl2pPr>
            <a:lvl3pPr marL="715963" indent="0">
              <a:lnSpc>
                <a:spcPct val="100000"/>
              </a:lnSpc>
              <a:buNone/>
              <a:defRPr sz="1600" b="0" i="0">
                <a:solidFill>
                  <a:schemeClr val="tx1"/>
                </a:solidFill>
                <a:latin typeface="Aeroport" panose="02000000000000000000" pitchFamily="2" charset="77"/>
              </a:defRPr>
            </a:lvl3pPr>
            <a:lvl4pPr marL="1077912" indent="0">
              <a:lnSpc>
                <a:spcPct val="100000"/>
              </a:lnSpc>
              <a:buNone/>
              <a:defRPr sz="1600" b="0" i="0">
                <a:solidFill>
                  <a:schemeClr val="tx1"/>
                </a:solidFill>
                <a:latin typeface="Aeroport" panose="02000000000000000000" pitchFamily="2" charset="77"/>
              </a:defRPr>
            </a:lvl4pPr>
            <a:lvl5pPr marL="1431925" indent="0">
              <a:lnSpc>
                <a:spcPct val="100000"/>
              </a:lnSpc>
              <a:buNone/>
              <a:defRPr sz="1600" b="0" i="0">
                <a:solidFill>
                  <a:schemeClr val="tx1"/>
                </a:solidFill>
                <a:latin typeface="Aeroport" panose="02000000000000000000"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2" name="Text Placeholder 14">
            <a:extLst>
              <a:ext uri="{FF2B5EF4-FFF2-40B4-BE49-F238E27FC236}">
                <a16:creationId xmlns:a16="http://schemas.microsoft.com/office/drawing/2014/main" id="{C99E1D8A-2E78-D3D8-C844-862D5E31DA66}"/>
              </a:ext>
            </a:extLst>
          </p:cNvPr>
          <p:cNvSpPr>
            <a:spLocks noGrp="1"/>
          </p:cNvSpPr>
          <p:nvPr>
            <p:ph type="body" sz="quarter" idx="13"/>
          </p:nvPr>
        </p:nvSpPr>
        <p:spPr>
          <a:xfrm>
            <a:off x="679038" y="873908"/>
            <a:ext cx="4797425" cy="1216025"/>
          </a:xfrm>
        </p:spPr>
        <p:txBody>
          <a:bodyPr/>
          <a:lstStyle>
            <a:lvl1pPr marL="0" indent="0">
              <a:lnSpc>
                <a:spcPct val="80000"/>
              </a:lnSpc>
              <a:buNone/>
              <a:defRPr sz="2400">
                <a:solidFill>
                  <a:schemeClr val="tx1"/>
                </a:solidFill>
                <a:latin typeface="+mj-lt"/>
              </a:defRPr>
            </a:lvl1pPr>
            <a:lvl2pPr marL="361950" indent="0">
              <a:lnSpc>
                <a:spcPct val="80000"/>
              </a:lnSpc>
              <a:buNone/>
              <a:defRPr sz="2400">
                <a:solidFill>
                  <a:schemeClr val="tx1"/>
                </a:solidFill>
                <a:latin typeface="+mj-lt"/>
              </a:defRPr>
            </a:lvl2pPr>
            <a:lvl3pPr marL="715963" indent="0">
              <a:lnSpc>
                <a:spcPct val="80000"/>
              </a:lnSpc>
              <a:buNone/>
              <a:defRPr sz="2400">
                <a:solidFill>
                  <a:schemeClr val="tx1"/>
                </a:solidFill>
                <a:latin typeface="+mj-lt"/>
              </a:defRPr>
            </a:lvl3pPr>
            <a:lvl4pPr marL="1077912" indent="0">
              <a:lnSpc>
                <a:spcPct val="80000"/>
              </a:lnSpc>
              <a:buNone/>
              <a:defRPr sz="2400">
                <a:solidFill>
                  <a:schemeClr val="tx1"/>
                </a:solidFill>
                <a:latin typeface="+mj-lt"/>
              </a:defRPr>
            </a:lvl4pPr>
            <a:lvl5pPr marL="1431925" indent="0">
              <a:lnSpc>
                <a:spcPct val="80000"/>
              </a:lnSpc>
              <a:buNone/>
              <a:defRPr sz="2400">
                <a:solidFill>
                  <a:schemeClr val="tx1"/>
                </a:solidFill>
                <a:latin typeface="+mj-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8" name="Content Placeholder 7">
            <a:extLst>
              <a:ext uri="{FF2B5EF4-FFF2-40B4-BE49-F238E27FC236}">
                <a16:creationId xmlns:a16="http://schemas.microsoft.com/office/drawing/2014/main" id="{B17EB4C1-8140-F04D-A73E-851EC92EFC10}"/>
              </a:ext>
            </a:extLst>
          </p:cNvPr>
          <p:cNvSpPr>
            <a:spLocks noGrp="1"/>
          </p:cNvSpPr>
          <p:nvPr>
            <p:ph sz="quarter" idx="14"/>
          </p:nvPr>
        </p:nvSpPr>
        <p:spPr>
          <a:xfrm>
            <a:off x="679450" y="2280062"/>
            <a:ext cx="4797013" cy="387150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9" name="Content Placeholder 7">
            <a:extLst>
              <a:ext uri="{FF2B5EF4-FFF2-40B4-BE49-F238E27FC236}">
                <a16:creationId xmlns:a16="http://schemas.microsoft.com/office/drawing/2014/main" id="{86FA9433-6238-F2B5-EE10-83BCCE1E07FE}"/>
              </a:ext>
            </a:extLst>
          </p:cNvPr>
          <p:cNvSpPr>
            <a:spLocks noGrp="1"/>
          </p:cNvSpPr>
          <p:nvPr>
            <p:ph sz="quarter" idx="15"/>
          </p:nvPr>
        </p:nvSpPr>
        <p:spPr>
          <a:xfrm>
            <a:off x="6705600" y="2280062"/>
            <a:ext cx="4806950" cy="387150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pic>
        <p:nvPicPr>
          <p:cNvPr id="3" name="Picture 2" descr="Logo&#10;&#10;Description automatically generated">
            <a:extLst>
              <a:ext uri="{FF2B5EF4-FFF2-40B4-BE49-F238E27FC236}">
                <a16:creationId xmlns:a16="http://schemas.microsoft.com/office/drawing/2014/main" id="{7754FC30-AB69-C2F8-7458-F97E3C1566C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tretch/>
        </p:blipFill>
        <p:spPr>
          <a:xfrm>
            <a:off x="309947" y="6389518"/>
            <a:ext cx="990600" cy="228600"/>
          </a:xfrm>
          <a:prstGeom prst="rect">
            <a:avLst/>
          </a:prstGeom>
        </p:spPr>
      </p:pic>
      <p:sp>
        <p:nvSpPr>
          <p:cNvPr id="10" name="Slide Number Placeholder 5">
            <a:extLst>
              <a:ext uri="{FF2B5EF4-FFF2-40B4-BE49-F238E27FC236}">
                <a16:creationId xmlns:a16="http://schemas.microsoft.com/office/drawing/2014/main" id="{254C1C1D-BCFA-B440-A42E-6C3586931165}"/>
              </a:ext>
            </a:extLst>
          </p:cNvPr>
          <p:cNvSpPr>
            <a:spLocks noGrp="1"/>
          </p:cNvSpPr>
          <p:nvPr>
            <p:ph type="sldNum" sz="quarter" idx="4"/>
          </p:nvPr>
        </p:nvSpPr>
        <p:spPr>
          <a:xfrm>
            <a:off x="10149699" y="6514211"/>
            <a:ext cx="1176669" cy="271056"/>
          </a:xfrm>
          <a:prstGeom prst="rect">
            <a:avLst/>
          </a:prstGeom>
        </p:spPr>
        <p:txBody>
          <a:bodyPr vert="horz" lIns="0" tIns="0" rIns="0" bIns="0" rtlCol="0" anchor="ctr">
            <a:noAutofit/>
          </a:bodyPr>
          <a:lstStyle>
            <a:lvl1pPr algn="r">
              <a:defRPr sz="1000">
                <a:solidFill>
                  <a:schemeClr val="tx1"/>
                </a:solidFill>
              </a:defRPr>
            </a:lvl1pPr>
          </a:lstStyle>
          <a:p>
            <a:fld id="{15B18AC2-D547-4041-9833-A3699CCAAD33}" type="slidenum">
              <a:rPr lang="en-GB" smtClean="0"/>
              <a:pPr/>
              <a:t>‹#›</a:t>
            </a:fld>
            <a:endParaRPr lang="en-GB"/>
          </a:p>
        </p:txBody>
      </p:sp>
    </p:spTree>
    <p:extLst>
      <p:ext uri="{BB962C8B-B14F-4D97-AF65-F5344CB8AC3E}">
        <p14:creationId xmlns:p14="http://schemas.microsoft.com/office/powerpoint/2010/main" val="34349247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i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5EA592-9B4E-949B-7C9D-0AADDC32C0E7}"/>
              </a:ext>
            </a:extLst>
          </p:cNvPr>
          <p:cNvSpPr/>
          <p:nvPr userDrawn="1"/>
        </p:nvSpPr>
        <p:spPr>
          <a:xfrm>
            <a:off x="6096000" y="-2811"/>
            <a:ext cx="6096000" cy="68608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5" name="Text Placeholder 14">
            <a:extLst>
              <a:ext uri="{FF2B5EF4-FFF2-40B4-BE49-F238E27FC236}">
                <a16:creationId xmlns:a16="http://schemas.microsoft.com/office/drawing/2014/main" id="{51B2F765-78E4-E95D-FCCC-7C672CA0DAB5}"/>
              </a:ext>
            </a:extLst>
          </p:cNvPr>
          <p:cNvSpPr>
            <a:spLocks noGrp="1"/>
          </p:cNvSpPr>
          <p:nvPr>
            <p:ph type="body" sz="quarter" idx="11" hasCustomPrompt="1"/>
          </p:nvPr>
        </p:nvSpPr>
        <p:spPr>
          <a:xfrm>
            <a:off x="6715537" y="873907"/>
            <a:ext cx="4797425" cy="1216025"/>
          </a:xfrm>
        </p:spPr>
        <p:txBody>
          <a:bodyPr/>
          <a:lstStyle>
            <a:lvl1pPr marL="0" indent="0">
              <a:lnSpc>
                <a:spcPct val="100000"/>
              </a:lnSpc>
              <a:buNone/>
              <a:defRPr sz="1600" b="0" i="0">
                <a:solidFill>
                  <a:schemeClr val="tx1"/>
                </a:solidFill>
                <a:latin typeface="Aeroport" panose="02000000000000000000" pitchFamily="2" charset="77"/>
              </a:defRPr>
            </a:lvl1pPr>
            <a:lvl2pPr marL="361950" indent="0">
              <a:lnSpc>
                <a:spcPct val="100000"/>
              </a:lnSpc>
              <a:buNone/>
              <a:defRPr sz="1600" b="0" i="0">
                <a:solidFill>
                  <a:schemeClr val="tx1"/>
                </a:solidFill>
                <a:latin typeface="Aeroport" panose="02000000000000000000" pitchFamily="2" charset="77"/>
              </a:defRPr>
            </a:lvl2pPr>
            <a:lvl3pPr marL="715963" indent="0">
              <a:lnSpc>
                <a:spcPct val="100000"/>
              </a:lnSpc>
              <a:buNone/>
              <a:defRPr sz="1600" b="0" i="0">
                <a:solidFill>
                  <a:schemeClr val="tx1"/>
                </a:solidFill>
                <a:latin typeface="Aeroport" panose="02000000000000000000" pitchFamily="2" charset="77"/>
              </a:defRPr>
            </a:lvl3pPr>
            <a:lvl4pPr marL="1077912" indent="0">
              <a:lnSpc>
                <a:spcPct val="100000"/>
              </a:lnSpc>
              <a:buNone/>
              <a:defRPr sz="1600" b="0" i="0">
                <a:solidFill>
                  <a:schemeClr val="tx1"/>
                </a:solidFill>
                <a:latin typeface="Aeroport" panose="02000000000000000000" pitchFamily="2" charset="77"/>
              </a:defRPr>
            </a:lvl4pPr>
            <a:lvl5pPr marL="1431925" indent="0">
              <a:lnSpc>
                <a:spcPct val="100000"/>
              </a:lnSpc>
              <a:buNone/>
              <a:defRPr sz="1600" b="0" i="0">
                <a:solidFill>
                  <a:schemeClr val="tx1"/>
                </a:solidFill>
                <a:latin typeface="Aeroport" panose="02000000000000000000"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2" name="Text Placeholder 14">
            <a:extLst>
              <a:ext uri="{FF2B5EF4-FFF2-40B4-BE49-F238E27FC236}">
                <a16:creationId xmlns:a16="http://schemas.microsoft.com/office/drawing/2014/main" id="{C99E1D8A-2E78-D3D8-C844-862D5E31DA66}"/>
              </a:ext>
            </a:extLst>
          </p:cNvPr>
          <p:cNvSpPr>
            <a:spLocks noGrp="1"/>
          </p:cNvSpPr>
          <p:nvPr>
            <p:ph type="body" sz="quarter" idx="13"/>
          </p:nvPr>
        </p:nvSpPr>
        <p:spPr>
          <a:xfrm>
            <a:off x="679038" y="873908"/>
            <a:ext cx="4797425" cy="1216025"/>
          </a:xfrm>
        </p:spPr>
        <p:txBody>
          <a:bodyPr/>
          <a:lstStyle>
            <a:lvl1pPr marL="0" indent="0">
              <a:lnSpc>
                <a:spcPct val="80000"/>
              </a:lnSpc>
              <a:buNone/>
              <a:defRPr sz="2400">
                <a:solidFill>
                  <a:schemeClr val="tx1"/>
                </a:solidFill>
                <a:latin typeface="+mj-lt"/>
              </a:defRPr>
            </a:lvl1pPr>
            <a:lvl2pPr marL="361950" indent="0">
              <a:lnSpc>
                <a:spcPct val="80000"/>
              </a:lnSpc>
              <a:buNone/>
              <a:defRPr sz="2400">
                <a:solidFill>
                  <a:schemeClr val="tx1"/>
                </a:solidFill>
                <a:latin typeface="+mj-lt"/>
              </a:defRPr>
            </a:lvl2pPr>
            <a:lvl3pPr marL="715963" indent="0">
              <a:lnSpc>
                <a:spcPct val="80000"/>
              </a:lnSpc>
              <a:buNone/>
              <a:defRPr sz="2400">
                <a:solidFill>
                  <a:schemeClr val="tx1"/>
                </a:solidFill>
                <a:latin typeface="+mj-lt"/>
              </a:defRPr>
            </a:lvl3pPr>
            <a:lvl4pPr marL="1077912" indent="0">
              <a:lnSpc>
                <a:spcPct val="80000"/>
              </a:lnSpc>
              <a:buNone/>
              <a:defRPr sz="2400">
                <a:solidFill>
                  <a:schemeClr val="tx1"/>
                </a:solidFill>
                <a:latin typeface="+mj-lt"/>
              </a:defRPr>
            </a:lvl4pPr>
            <a:lvl5pPr marL="1431925" indent="0">
              <a:lnSpc>
                <a:spcPct val="80000"/>
              </a:lnSpc>
              <a:buNone/>
              <a:defRPr sz="2400">
                <a:solidFill>
                  <a:schemeClr val="tx1"/>
                </a:solidFill>
                <a:latin typeface="+mj-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8" name="Content Placeholder 7">
            <a:extLst>
              <a:ext uri="{FF2B5EF4-FFF2-40B4-BE49-F238E27FC236}">
                <a16:creationId xmlns:a16="http://schemas.microsoft.com/office/drawing/2014/main" id="{B17EB4C1-8140-F04D-A73E-851EC92EFC10}"/>
              </a:ext>
            </a:extLst>
          </p:cNvPr>
          <p:cNvSpPr>
            <a:spLocks noGrp="1"/>
          </p:cNvSpPr>
          <p:nvPr>
            <p:ph sz="quarter" idx="14"/>
          </p:nvPr>
        </p:nvSpPr>
        <p:spPr>
          <a:xfrm>
            <a:off x="679450" y="2280062"/>
            <a:ext cx="4797013" cy="387150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9" name="Content Placeholder 7">
            <a:extLst>
              <a:ext uri="{FF2B5EF4-FFF2-40B4-BE49-F238E27FC236}">
                <a16:creationId xmlns:a16="http://schemas.microsoft.com/office/drawing/2014/main" id="{86FA9433-6238-F2B5-EE10-83BCCE1E07FE}"/>
              </a:ext>
            </a:extLst>
          </p:cNvPr>
          <p:cNvSpPr>
            <a:spLocks noGrp="1"/>
          </p:cNvSpPr>
          <p:nvPr>
            <p:ph sz="quarter" idx="15"/>
          </p:nvPr>
        </p:nvSpPr>
        <p:spPr>
          <a:xfrm>
            <a:off x="6705600" y="2280062"/>
            <a:ext cx="4806950" cy="387150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pic>
        <p:nvPicPr>
          <p:cNvPr id="3" name="Picture 2" descr="Logo&#10;&#10;Description automatically generated">
            <a:extLst>
              <a:ext uri="{FF2B5EF4-FFF2-40B4-BE49-F238E27FC236}">
                <a16:creationId xmlns:a16="http://schemas.microsoft.com/office/drawing/2014/main" id="{7754FC30-AB69-C2F8-7458-F97E3C1566C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tretch/>
        </p:blipFill>
        <p:spPr>
          <a:xfrm>
            <a:off x="309947" y="6389518"/>
            <a:ext cx="990600" cy="228600"/>
          </a:xfrm>
          <a:prstGeom prst="rect">
            <a:avLst/>
          </a:prstGeom>
        </p:spPr>
      </p:pic>
      <p:sp>
        <p:nvSpPr>
          <p:cNvPr id="10" name="Slide Number Placeholder 5">
            <a:extLst>
              <a:ext uri="{FF2B5EF4-FFF2-40B4-BE49-F238E27FC236}">
                <a16:creationId xmlns:a16="http://schemas.microsoft.com/office/drawing/2014/main" id="{7C648E81-D564-BB44-95DC-35E455904217}"/>
              </a:ext>
            </a:extLst>
          </p:cNvPr>
          <p:cNvSpPr>
            <a:spLocks noGrp="1"/>
          </p:cNvSpPr>
          <p:nvPr>
            <p:ph type="sldNum" sz="quarter" idx="4"/>
          </p:nvPr>
        </p:nvSpPr>
        <p:spPr>
          <a:xfrm>
            <a:off x="10149699" y="6514211"/>
            <a:ext cx="1176669" cy="271056"/>
          </a:xfrm>
          <a:prstGeom prst="rect">
            <a:avLst/>
          </a:prstGeom>
        </p:spPr>
        <p:txBody>
          <a:bodyPr vert="horz" lIns="0" tIns="0" rIns="0" bIns="0" rtlCol="0" anchor="ctr">
            <a:noAutofit/>
          </a:bodyPr>
          <a:lstStyle>
            <a:lvl1pPr algn="r">
              <a:defRPr sz="1000">
                <a:solidFill>
                  <a:schemeClr val="tx1"/>
                </a:solidFill>
              </a:defRPr>
            </a:lvl1pPr>
          </a:lstStyle>
          <a:p>
            <a:fld id="{15B18AC2-D547-4041-9833-A3699CCAAD33}" type="slidenum">
              <a:rPr lang="en-GB" smtClean="0"/>
              <a:pPr/>
              <a:t>‹#›</a:t>
            </a:fld>
            <a:endParaRPr lang="en-GB"/>
          </a:p>
        </p:txBody>
      </p:sp>
    </p:spTree>
    <p:extLst>
      <p:ext uri="{BB962C8B-B14F-4D97-AF65-F5344CB8AC3E}">
        <p14:creationId xmlns:p14="http://schemas.microsoft.com/office/powerpoint/2010/main" val="19302538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5EA592-9B4E-949B-7C9D-0AADDC32C0E7}"/>
              </a:ext>
            </a:extLst>
          </p:cNvPr>
          <p:cNvSpPr/>
          <p:nvPr userDrawn="1"/>
        </p:nvSpPr>
        <p:spPr>
          <a:xfrm>
            <a:off x="6096000" y="-2811"/>
            <a:ext cx="6096000" cy="686081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5" name="Text Placeholder 14">
            <a:extLst>
              <a:ext uri="{FF2B5EF4-FFF2-40B4-BE49-F238E27FC236}">
                <a16:creationId xmlns:a16="http://schemas.microsoft.com/office/drawing/2014/main" id="{51B2F765-78E4-E95D-FCCC-7C672CA0DAB5}"/>
              </a:ext>
            </a:extLst>
          </p:cNvPr>
          <p:cNvSpPr>
            <a:spLocks noGrp="1"/>
          </p:cNvSpPr>
          <p:nvPr>
            <p:ph type="body" sz="quarter" idx="11" hasCustomPrompt="1"/>
          </p:nvPr>
        </p:nvSpPr>
        <p:spPr>
          <a:xfrm>
            <a:off x="6715537" y="873907"/>
            <a:ext cx="4797425" cy="1216025"/>
          </a:xfrm>
        </p:spPr>
        <p:txBody>
          <a:bodyPr/>
          <a:lstStyle>
            <a:lvl1pPr marL="0" indent="0">
              <a:lnSpc>
                <a:spcPct val="100000"/>
              </a:lnSpc>
              <a:buNone/>
              <a:defRPr sz="1600" b="0" i="0">
                <a:solidFill>
                  <a:schemeClr val="tx1"/>
                </a:solidFill>
                <a:latin typeface="Aeroport" panose="02000000000000000000" pitchFamily="2" charset="77"/>
              </a:defRPr>
            </a:lvl1pPr>
            <a:lvl2pPr marL="361950" indent="0">
              <a:lnSpc>
                <a:spcPct val="100000"/>
              </a:lnSpc>
              <a:buNone/>
              <a:defRPr sz="1600" b="0" i="0">
                <a:solidFill>
                  <a:schemeClr val="tx1"/>
                </a:solidFill>
                <a:latin typeface="Aeroport" panose="02000000000000000000" pitchFamily="2" charset="77"/>
              </a:defRPr>
            </a:lvl2pPr>
            <a:lvl3pPr marL="715963" indent="0">
              <a:lnSpc>
                <a:spcPct val="100000"/>
              </a:lnSpc>
              <a:buNone/>
              <a:defRPr sz="1600" b="0" i="0">
                <a:solidFill>
                  <a:schemeClr val="tx1"/>
                </a:solidFill>
                <a:latin typeface="Aeroport" panose="02000000000000000000" pitchFamily="2" charset="77"/>
              </a:defRPr>
            </a:lvl3pPr>
            <a:lvl4pPr marL="1077912" indent="0">
              <a:lnSpc>
                <a:spcPct val="100000"/>
              </a:lnSpc>
              <a:buNone/>
              <a:defRPr sz="1600" b="0" i="0">
                <a:solidFill>
                  <a:schemeClr val="tx1"/>
                </a:solidFill>
                <a:latin typeface="Aeroport" panose="02000000000000000000" pitchFamily="2" charset="77"/>
              </a:defRPr>
            </a:lvl4pPr>
            <a:lvl5pPr marL="1431925" indent="0">
              <a:lnSpc>
                <a:spcPct val="100000"/>
              </a:lnSpc>
              <a:buNone/>
              <a:defRPr sz="1600" b="0" i="0">
                <a:solidFill>
                  <a:schemeClr val="tx1"/>
                </a:solidFill>
                <a:latin typeface="Aeroport" panose="02000000000000000000"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2" name="Text Placeholder 14">
            <a:extLst>
              <a:ext uri="{FF2B5EF4-FFF2-40B4-BE49-F238E27FC236}">
                <a16:creationId xmlns:a16="http://schemas.microsoft.com/office/drawing/2014/main" id="{C99E1D8A-2E78-D3D8-C844-862D5E31DA66}"/>
              </a:ext>
            </a:extLst>
          </p:cNvPr>
          <p:cNvSpPr>
            <a:spLocks noGrp="1"/>
          </p:cNvSpPr>
          <p:nvPr>
            <p:ph type="body" sz="quarter" idx="13"/>
          </p:nvPr>
        </p:nvSpPr>
        <p:spPr>
          <a:xfrm>
            <a:off x="679038" y="873908"/>
            <a:ext cx="4797425" cy="1216025"/>
          </a:xfrm>
        </p:spPr>
        <p:txBody>
          <a:bodyPr/>
          <a:lstStyle>
            <a:lvl1pPr marL="0" indent="0">
              <a:lnSpc>
                <a:spcPct val="80000"/>
              </a:lnSpc>
              <a:buNone/>
              <a:defRPr sz="2400">
                <a:solidFill>
                  <a:schemeClr val="tx1"/>
                </a:solidFill>
                <a:latin typeface="+mj-lt"/>
              </a:defRPr>
            </a:lvl1pPr>
            <a:lvl2pPr marL="361950" indent="0">
              <a:lnSpc>
                <a:spcPct val="80000"/>
              </a:lnSpc>
              <a:buNone/>
              <a:defRPr sz="2400">
                <a:solidFill>
                  <a:schemeClr val="tx1"/>
                </a:solidFill>
                <a:latin typeface="+mj-lt"/>
              </a:defRPr>
            </a:lvl2pPr>
            <a:lvl3pPr marL="715963" indent="0">
              <a:lnSpc>
                <a:spcPct val="80000"/>
              </a:lnSpc>
              <a:buNone/>
              <a:defRPr sz="2400">
                <a:solidFill>
                  <a:schemeClr val="tx1"/>
                </a:solidFill>
                <a:latin typeface="+mj-lt"/>
              </a:defRPr>
            </a:lvl3pPr>
            <a:lvl4pPr marL="1077912" indent="0">
              <a:lnSpc>
                <a:spcPct val="80000"/>
              </a:lnSpc>
              <a:buNone/>
              <a:defRPr sz="2400">
                <a:solidFill>
                  <a:schemeClr val="tx1"/>
                </a:solidFill>
                <a:latin typeface="+mj-lt"/>
              </a:defRPr>
            </a:lvl4pPr>
            <a:lvl5pPr marL="1431925" indent="0">
              <a:lnSpc>
                <a:spcPct val="80000"/>
              </a:lnSpc>
              <a:buNone/>
              <a:defRPr sz="2400">
                <a:solidFill>
                  <a:schemeClr val="tx1"/>
                </a:solidFill>
                <a:latin typeface="+mj-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8" name="Content Placeholder 7">
            <a:extLst>
              <a:ext uri="{FF2B5EF4-FFF2-40B4-BE49-F238E27FC236}">
                <a16:creationId xmlns:a16="http://schemas.microsoft.com/office/drawing/2014/main" id="{B17EB4C1-8140-F04D-A73E-851EC92EFC10}"/>
              </a:ext>
            </a:extLst>
          </p:cNvPr>
          <p:cNvSpPr>
            <a:spLocks noGrp="1"/>
          </p:cNvSpPr>
          <p:nvPr>
            <p:ph sz="quarter" idx="14"/>
          </p:nvPr>
        </p:nvSpPr>
        <p:spPr>
          <a:xfrm>
            <a:off x="679450" y="2280062"/>
            <a:ext cx="4797013" cy="387150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9" name="Content Placeholder 7">
            <a:extLst>
              <a:ext uri="{FF2B5EF4-FFF2-40B4-BE49-F238E27FC236}">
                <a16:creationId xmlns:a16="http://schemas.microsoft.com/office/drawing/2014/main" id="{86FA9433-6238-F2B5-EE10-83BCCE1E07FE}"/>
              </a:ext>
            </a:extLst>
          </p:cNvPr>
          <p:cNvSpPr>
            <a:spLocks noGrp="1"/>
          </p:cNvSpPr>
          <p:nvPr>
            <p:ph sz="quarter" idx="15"/>
          </p:nvPr>
        </p:nvSpPr>
        <p:spPr>
          <a:xfrm>
            <a:off x="6705600" y="2280062"/>
            <a:ext cx="4806950" cy="387150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pic>
        <p:nvPicPr>
          <p:cNvPr id="3" name="Picture 2" descr="Logo&#10;&#10;Description automatically generated">
            <a:extLst>
              <a:ext uri="{FF2B5EF4-FFF2-40B4-BE49-F238E27FC236}">
                <a16:creationId xmlns:a16="http://schemas.microsoft.com/office/drawing/2014/main" id="{FCA905BC-8BDD-EAA9-F435-80B1155D29B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tretch/>
        </p:blipFill>
        <p:spPr>
          <a:xfrm>
            <a:off x="309947" y="6389518"/>
            <a:ext cx="990600" cy="228600"/>
          </a:xfrm>
          <a:prstGeom prst="rect">
            <a:avLst/>
          </a:prstGeom>
        </p:spPr>
      </p:pic>
      <p:sp>
        <p:nvSpPr>
          <p:cNvPr id="10" name="Slide Number Placeholder 5">
            <a:extLst>
              <a:ext uri="{FF2B5EF4-FFF2-40B4-BE49-F238E27FC236}">
                <a16:creationId xmlns:a16="http://schemas.microsoft.com/office/drawing/2014/main" id="{814E3066-08B7-4D46-9C0A-DC6A19A1B6EF}"/>
              </a:ext>
            </a:extLst>
          </p:cNvPr>
          <p:cNvSpPr>
            <a:spLocks noGrp="1"/>
          </p:cNvSpPr>
          <p:nvPr>
            <p:ph type="sldNum" sz="quarter" idx="4"/>
          </p:nvPr>
        </p:nvSpPr>
        <p:spPr>
          <a:xfrm>
            <a:off x="10149699" y="6514211"/>
            <a:ext cx="1176669" cy="271056"/>
          </a:xfrm>
          <a:prstGeom prst="rect">
            <a:avLst/>
          </a:prstGeom>
        </p:spPr>
        <p:txBody>
          <a:bodyPr vert="horz" lIns="0" tIns="0" rIns="0" bIns="0" rtlCol="0" anchor="ctr">
            <a:noAutofit/>
          </a:bodyPr>
          <a:lstStyle>
            <a:lvl1pPr algn="r">
              <a:defRPr sz="1000">
                <a:solidFill>
                  <a:schemeClr val="tx1"/>
                </a:solidFill>
              </a:defRPr>
            </a:lvl1pPr>
          </a:lstStyle>
          <a:p>
            <a:fld id="{15B18AC2-D547-4041-9833-A3699CCAAD33}" type="slidenum">
              <a:rPr lang="en-GB" smtClean="0"/>
              <a:pPr/>
              <a:t>‹#›</a:t>
            </a:fld>
            <a:endParaRPr lang="en-GB"/>
          </a:p>
        </p:txBody>
      </p:sp>
    </p:spTree>
    <p:extLst>
      <p:ext uri="{BB962C8B-B14F-4D97-AF65-F5344CB8AC3E}">
        <p14:creationId xmlns:p14="http://schemas.microsoft.com/office/powerpoint/2010/main" val="781831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1">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F7DE765-5CFF-117D-7E9B-F0F1EA8BC99D}"/>
              </a:ext>
            </a:extLst>
          </p:cNvPr>
          <p:cNvSpPr/>
          <p:nvPr userDrawn="1"/>
        </p:nvSpPr>
        <p:spPr>
          <a:xfrm>
            <a:off x="-10676" y="0"/>
            <a:ext cx="4279742" cy="685800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4" name="Picture 3">
            <a:extLst>
              <a:ext uri="{FF2B5EF4-FFF2-40B4-BE49-F238E27FC236}">
                <a16:creationId xmlns:a16="http://schemas.microsoft.com/office/drawing/2014/main" id="{437A2F2D-8886-6DB5-7CDE-38C9574C665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09947" y="312930"/>
            <a:ext cx="994198" cy="200033"/>
          </a:xfrm>
          <a:prstGeom prst="rect">
            <a:avLst/>
          </a:prstGeom>
        </p:spPr>
      </p:pic>
      <p:sp>
        <p:nvSpPr>
          <p:cNvPr id="5" name="Text Placeholder 4">
            <a:extLst>
              <a:ext uri="{FF2B5EF4-FFF2-40B4-BE49-F238E27FC236}">
                <a16:creationId xmlns:a16="http://schemas.microsoft.com/office/drawing/2014/main" id="{6FFDFC63-266A-C246-55CB-2DF55C2073D5}"/>
              </a:ext>
            </a:extLst>
          </p:cNvPr>
          <p:cNvSpPr>
            <a:spLocks noGrp="1"/>
          </p:cNvSpPr>
          <p:nvPr>
            <p:ph type="body" sz="quarter" idx="10" hasCustomPrompt="1"/>
          </p:nvPr>
        </p:nvSpPr>
        <p:spPr>
          <a:xfrm>
            <a:off x="988605" y="5327650"/>
            <a:ext cx="6655208" cy="546376"/>
          </a:xfrm>
        </p:spPr>
        <p:txBody>
          <a:bodyPr/>
          <a:lstStyle>
            <a:lvl1pPr marL="0" indent="0">
              <a:buNone/>
              <a:defRPr sz="1600"/>
            </a:lvl1pPr>
            <a:lvl2pPr marL="361950" indent="0">
              <a:buNone/>
              <a:defRPr sz="1600"/>
            </a:lvl2pPr>
            <a:lvl3pPr marL="715963" indent="0">
              <a:buNone/>
              <a:defRPr sz="1600"/>
            </a:lvl3pPr>
            <a:lvl4pPr marL="1077912" indent="0">
              <a:buNone/>
              <a:defRPr sz="1600"/>
            </a:lvl4pPr>
            <a:lvl5pPr marL="1431925" indent="0">
              <a:buNone/>
              <a:defRPr sz="1600"/>
            </a:lvl5pPr>
          </a:lstStyle>
          <a:p>
            <a:pPr lvl="0"/>
            <a:r>
              <a:rPr lang="en-GB" err="1"/>
              <a:t>Alaotsikko</a:t>
            </a:r>
            <a:r>
              <a:rPr lang="en-GB"/>
              <a:t> </a:t>
            </a:r>
            <a:r>
              <a:rPr lang="en-GB" err="1"/>
              <a:t>tähän</a:t>
            </a:r>
            <a:endParaRPr lang="en-FI"/>
          </a:p>
        </p:txBody>
      </p:sp>
      <p:sp>
        <p:nvSpPr>
          <p:cNvPr id="6" name="Title 1">
            <a:extLst>
              <a:ext uri="{FF2B5EF4-FFF2-40B4-BE49-F238E27FC236}">
                <a16:creationId xmlns:a16="http://schemas.microsoft.com/office/drawing/2014/main" id="{4D8E45B4-85DA-74D0-E713-F43BE6A097AD}"/>
              </a:ext>
            </a:extLst>
          </p:cNvPr>
          <p:cNvSpPr>
            <a:spLocks noGrp="1"/>
          </p:cNvSpPr>
          <p:nvPr>
            <p:ph type="title" hasCustomPrompt="1"/>
          </p:nvPr>
        </p:nvSpPr>
        <p:spPr>
          <a:xfrm>
            <a:off x="988605" y="2842591"/>
            <a:ext cx="5107395" cy="2385393"/>
          </a:xfrm>
        </p:spPr>
        <p:txBody>
          <a:bodyPr anchor="b" anchorCtr="0"/>
          <a:lstStyle>
            <a:lvl1pPr algn="l">
              <a:defRPr sz="3600">
                <a:solidFill>
                  <a:schemeClr val="tx1"/>
                </a:solidFill>
              </a:defRPr>
            </a:lvl1pPr>
          </a:lstStyle>
          <a:p>
            <a:r>
              <a:rPr lang="fi-FI" err="1"/>
              <a:t>Välislide</a:t>
            </a:r>
            <a:r>
              <a:rPr lang="fi-FI"/>
              <a:t> ilman kuvaa – tähän otsikko</a:t>
            </a:r>
            <a:endParaRPr lang="en-GB"/>
          </a:p>
        </p:txBody>
      </p:sp>
    </p:spTree>
    <p:extLst>
      <p:ext uri="{BB962C8B-B14F-4D97-AF65-F5344CB8AC3E}">
        <p14:creationId xmlns:p14="http://schemas.microsoft.com/office/powerpoint/2010/main" val="12349804"/>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 align bottom whit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B176319-BE3A-4412-AF6F-94F5C7C2C2B6}"/>
              </a:ext>
            </a:extLst>
          </p:cNvPr>
          <p:cNvSpPr>
            <a:spLocks noGrp="1"/>
          </p:cNvSpPr>
          <p:nvPr>
            <p:ph type="body" sz="quarter" idx="13"/>
          </p:nvPr>
        </p:nvSpPr>
        <p:spPr>
          <a:xfrm>
            <a:off x="4702654" y="3566886"/>
            <a:ext cx="2982148" cy="2500084"/>
          </a:xfrm>
        </p:spPr>
        <p:txBody>
          <a:bodyPr wrap="square" numCol="1" spcCol="720000" anchor="t" anchorCtr="0"/>
          <a:lstStyle>
            <a:lvl1pPr marL="0" indent="0">
              <a:lnSpc>
                <a:spcPct val="100000"/>
              </a:lnSpc>
              <a:buNone/>
              <a:defRPr/>
            </a:lvl1pPr>
            <a:lvl2pPr marL="361950" indent="0">
              <a:lnSpc>
                <a:spcPct val="100000"/>
              </a:lnSpc>
              <a:buNone/>
              <a:defRPr/>
            </a:lvl2pPr>
            <a:lvl3pPr marL="715963" indent="0">
              <a:lnSpc>
                <a:spcPct val="100000"/>
              </a:lnSpc>
              <a:buNone/>
              <a:defRPr/>
            </a:lvl3pPr>
            <a:lvl4pPr marL="1077912" indent="0">
              <a:lnSpc>
                <a:spcPct val="100000"/>
              </a:lnSpc>
              <a:buNone/>
              <a:defRPr/>
            </a:lvl4pPr>
            <a:lvl5pPr marL="1431925" indent="0">
              <a:lnSpc>
                <a:spcPct val="100000"/>
              </a:lnSpc>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Picture 2" descr="Hand holding binoculars">
            <a:extLst>
              <a:ext uri="{FF2B5EF4-FFF2-40B4-BE49-F238E27FC236}">
                <a16:creationId xmlns:a16="http://schemas.microsoft.com/office/drawing/2014/main" id="{792C7C4C-2D82-4310-0FA8-7DB9E5B249F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89"/>
          <a:stretch/>
        </p:blipFill>
        <p:spPr>
          <a:xfrm flipH="1">
            <a:off x="579576" y="539708"/>
            <a:ext cx="3615048" cy="5527262"/>
          </a:xfrm>
          <a:prstGeom prst="rect">
            <a:avLst/>
          </a:prstGeom>
        </p:spPr>
      </p:pic>
      <p:cxnSp>
        <p:nvCxnSpPr>
          <p:cNvPr id="9" name="Straight Connector 8">
            <a:extLst>
              <a:ext uri="{FF2B5EF4-FFF2-40B4-BE49-F238E27FC236}">
                <a16:creationId xmlns:a16="http://schemas.microsoft.com/office/drawing/2014/main" id="{A0071518-43F9-E048-947D-2261B0761B82}"/>
              </a:ext>
            </a:extLst>
          </p:cNvPr>
          <p:cNvCxnSpPr>
            <a:cxnSpLocks/>
          </p:cNvCxnSpPr>
          <p:nvPr userDrawn="1"/>
        </p:nvCxnSpPr>
        <p:spPr>
          <a:xfrm>
            <a:off x="8171061" y="3223453"/>
            <a:ext cx="0" cy="2843517"/>
          </a:xfrm>
          <a:prstGeom prst="line">
            <a:avLst/>
          </a:prstGeom>
          <a:ln w="158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9">
            <a:extLst>
              <a:ext uri="{FF2B5EF4-FFF2-40B4-BE49-F238E27FC236}">
                <a16:creationId xmlns:a16="http://schemas.microsoft.com/office/drawing/2014/main" id="{97DB95D7-D4F1-73BC-97FA-F969D9FD175F}"/>
              </a:ext>
            </a:extLst>
          </p:cNvPr>
          <p:cNvSpPr>
            <a:spLocks noGrp="1"/>
          </p:cNvSpPr>
          <p:nvPr>
            <p:ph type="body" sz="quarter" idx="14" hasCustomPrompt="1"/>
          </p:nvPr>
        </p:nvSpPr>
        <p:spPr>
          <a:xfrm>
            <a:off x="4691768" y="3170086"/>
            <a:ext cx="3050426" cy="306083"/>
          </a:xfrm>
        </p:spPr>
        <p:txBody>
          <a:bodyPr wrap="square" numCol="1" spcCol="720000" anchor="t" anchorCtr="0"/>
          <a:lstStyle>
            <a:lvl1pPr marL="0" indent="0">
              <a:buNone/>
              <a:defRPr sz="1600" b="0" i="0" spc="0">
                <a:latin typeface="Aeroport" panose="02000000000000000000" pitchFamily="2" charset="77"/>
              </a:defRPr>
            </a:lvl1pPr>
            <a:lvl2pPr marL="361950" indent="0">
              <a:buNone/>
              <a:defRPr sz="1600" b="0" i="0" spc="0">
                <a:latin typeface="Aeroport" panose="02000000000000000000" pitchFamily="2" charset="77"/>
              </a:defRPr>
            </a:lvl2pPr>
            <a:lvl3pPr marL="715963" indent="0">
              <a:buNone/>
              <a:defRPr sz="1600" b="0" i="0" spc="0">
                <a:latin typeface="Aeroport" panose="02000000000000000000" pitchFamily="2" charset="77"/>
              </a:defRPr>
            </a:lvl3pPr>
            <a:lvl4pPr marL="1077912" indent="0">
              <a:buNone/>
              <a:defRPr sz="1600" b="0" i="0" spc="0">
                <a:latin typeface="Aeroport" panose="02000000000000000000" pitchFamily="2" charset="77"/>
              </a:defRPr>
            </a:lvl4pPr>
            <a:lvl5pPr marL="1431925" indent="0">
              <a:buNone/>
              <a:defRPr sz="1600" b="0" i="0" spc="0">
                <a:latin typeface="Aeroport" panose="02000000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9">
            <a:extLst>
              <a:ext uri="{FF2B5EF4-FFF2-40B4-BE49-F238E27FC236}">
                <a16:creationId xmlns:a16="http://schemas.microsoft.com/office/drawing/2014/main" id="{2DB1128B-3DCC-28CF-103D-818A1483FD46}"/>
              </a:ext>
            </a:extLst>
          </p:cNvPr>
          <p:cNvSpPr>
            <a:spLocks noGrp="1"/>
          </p:cNvSpPr>
          <p:nvPr>
            <p:ph type="body" sz="quarter" idx="15"/>
          </p:nvPr>
        </p:nvSpPr>
        <p:spPr>
          <a:xfrm>
            <a:off x="8610815" y="3566886"/>
            <a:ext cx="2982148" cy="2500084"/>
          </a:xfrm>
        </p:spPr>
        <p:txBody>
          <a:bodyPr wrap="square" numCol="1" spcCol="720000" anchor="t" anchorCtr="0"/>
          <a:lstStyle>
            <a:lvl1pPr marL="0" indent="0">
              <a:lnSpc>
                <a:spcPct val="100000"/>
              </a:lnSpc>
              <a:buNone/>
              <a:defRPr/>
            </a:lvl1pPr>
            <a:lvl2pPr marL="361950" indent="0">
              <a:lnSpc>
                <a:spcPct val="100000"/>
              </a:lnSpc>
              <a:buNone/>
              <a:defRPr/>
            </a:lvl2pPr>
            <a:lvl3pPr marL="715963" indent="0">
              <a:lnSpc>
                <a:spcPct val="100000"/>
              </a:lnSpc>
              <a:buNone/>
              <a:defRPr/>
            </a:lvl3pPr>
            <a:lvl4pPr marL="1077912" indent="0">
              <a:lnSpc>
                <a:spcPct val="100000"/>
              </a:lnSpc>
              <a:buNone/>
              <a:defRPr/>
            </a:lvl4pPr>
            <a:lvl5pPr marL="1431925" indent="0">
              <a:lnSpc>
                <a:spcPct val="100000"/>
              </a:lnSpc>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9">
            <a:extLst>
              <a:ext uri="{FF2B5EF4-FFF2-40B4-BE49-F238E27FC236}">
                <a16:creationId xmlns:a16="http://schemas.microsoft.com/office/drawing/2014/main" id="{06261738-D119-20F8-633B-098567933AD3}"/>
              </a:ext>
            </a:extLst>
          </p:cNvPr>
          <p:cNvSpPr>
            <a:spLocks noGrp="1"/>
          </p:cNvSpPr>
          <p:nvPr>
            <p:ph type="body" sz="quarter" idx="16" hasCustomPrompt="1"/>
          </p:nvPr>
        </p:nvSpPr>
        <p:spPr>
          <a:xfrm>
            <a:off x="8599929" y="3170086"/>
            <a:ext cx="3050426" cy="306083"/>
          </a:xfrm>
        </p:spPr>
        <p:txBody>
          <a:bodyPr wrap="square" numCol="1" spcCol="720000" anchor="t" anchorCtr="0"/>
          <a:lstStyle>
            <a:lvl1pPr marL="0" indent="0">
              <a:buNone/>
              <a:defRPr sz="1600" b="0" i="0" spc="0">
                <a:latin typeface="Aeroport" panose="02000000000000000000" pitchFamily="2" charset="77"/>
              </a:defRPr>
            </a:lvl1pPr>
            <a:lvl2pPr marL="361950" indent="0">
              <a:buNone/>
              <a:defRPr sz="1600" b="0" i="0" spc="0">
                <a:latin typeface="Aeroport" panose="02000000000000000000" pitchFamily="2" charset="77"/>
              </a:defRPr>
            </a:lvl2pPr>
            <a:lvl3pPr marL="715963" indent="0">
              <a:buNone/>
              <a:defRPr sz="1600" b="0" i="0" spc="0">
                <a:latin typeface="Aeroport" panose="02000000000000000000" pitchFamily="2" charset="77"/>
              </a:defRPr>
            </a:lvl3pPr>
            <a:lvl4pPr marL="1077912" indent="0">
              <a:buNone/>
              <a:defRPr sz="1600" b="0" i="0" spc="0">
                <a:latin typeface="Aeroport" panose="02000000000000000000" pitchFamily="2" charset="77"/>
              </a:defRPr>
            </a:lvl4pPr>
            <a:lvl5pPr marL="1431925" indent="0">
              <a:buNone/>
              <a:defRPr sz="1600" b="0" i="0" spc="0">
                <a:latin typeface="Aeroport" panose="02000000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Picture Placeholder 17">
            <a:extLst>
              <a:ext uri="{FF2B5EF4-FFF2-40B4-BE49-F238E27FC236}">
                <a16:creationId xmlns:a16="http://schemas.microsoft.com/office/drawing/2014/main" id="{3C59C88D-CBAB-B3B8-0E4B-A63871D0EFEE}"/>
              </a:ext>
            </a:extLst>
          </p:cNvPr>
          <p:cNvSpPr>
            <a:spLocks noGrp="1"/>
          </p:cNvSpPr>
          <p:nvPr>
            <p:ph type="pic" sz="quarter" idx="17"/>
          </p:nvPr>
        </p:nvSpPr>
        <p:spPr>
          <a:xfrm>
            <a:off x="579128" y="539708"/>
            <a:ext cx="3615047" cy="5527717"/>
          </a:xfrm>
        </p:spPr>
        <p:txBody>
          <a:bodyPr/>
          <a:lstStyle>
            <a:lvl1pPr marL="0" indent="0">
              <a:buNone/>
              <a:defRPr/>
            </a:lvl1pPr>
          </a:lstStyle>
          <a:p>
            <a:endParaRPr lang="en-FI"/>
          </a:p>
        </p:txBody>
      </p:sp>
      <p:sp>
        <p:nvSpPr>
          <p:cNvPr id="2" name="Title 1">
            <a:extLst>
              <a:ext uri="{FF2B5EF4-FFF2-40B4-BE49-F238E27FC236}">
                <a16:creationId xmlns:a16="http://schemas.microsoft.com/office/drawing/2014/main" id="{89FAA7E4-A77C-4058-85B8-1EBD6D4405DA}"/>
              </a:ext>
            </a:extLst>
          </p:cNvPr>
          <p:cNvSpPr>
            <a:spLocks noGrp="1"/>
          </p:cNvSpPr>
          <p:nvPr>
            <p:ph type="title"/>
          </p:nvPr>
        </p:nvSpPr>
        <p:spPr>
          <a:xfrm>
            <a:off x="4693950" y="1159397"/>
            <a:ext cx="5245177" cy="1226957"/>
          </a:xfrm>
        </p:spPr>
        <p:txBody>
          <a:bodyPr/>
          <a:lstStyle/>
          <a:p>
            <a:r>
              <a:rPr lang="fi-FI"/>
              <a:t>Muokkaa ots. perustyyl. napsautt.</a:t>
            </a:r>
            <a:endParaRPr lang="en-GB"/>
          </a:p>
        </p:txBody>
      </p:sp>
      <p:pic>
        <p:nvPicPr>
          <p:cNvPr id="4" name="Picture 3" descr="Logo&#10;&#10;Description automatically generated">
            <a:extLst>
              <a:ext uri="{FF2B5EF4-FFF2-40B4-BE49-F238E27FC236}">
                <a16:creationId xmlns:a16="http://schemas.microsoft.com/office/drawing/2014/main" id="{4072AE18-B124-88F5-18E4-BA246D6A17D8}"/>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tretch/>
        </p:blipFill>
        <p:spPr>
          <a:xfrm>
            <a:off x="309947" y="6389518"/>
            <a:ext cx="990600" cy="228600"/>
          </a:xfrm>
          <a:prstGeom prst="rect">
            <a:avLst/>
          </a:prstGeom>
        </p:spPr>
      </p:pic>
      <p:sp>
        <p:nvSpPr>
          <p:cNvPr id="11" name="Slide Number Placeholder 5">
            <a:extLst>
              <a:ext uri="{FF2B5EF4-FFF2-40B4-BE49-F238E27FC236}">
                <a16:creationId xmlns:a16="http://schemas.microsoft.com/office/drawing/2014/main" id="{1CAB6B1D-36CE-F349-B754-D2EC2FF759E4}"/>
              </a:ext>
            </a:extLst>
          </p:cNvPr>
          <p:cNvSpPr>
            <a:spLocks noGrp="1"/>
          </p:cNvSpPr>
          <p:nvPr>
            <p:ph type="sldNum" sz="quarter" idx="4"/>
          </p:nvPr>
        </p:nvSpPr>
        <p:spPr>
          <a:xfrm>
            <a:off x="10149699" y="6514211"/>
            <a:ext cx="1176669" cy="271056"/>
          </a:xfrm>
          <a:prstGeom prst="rect">
            <a:avLst/>
          </a:prstGeom>
        </p:spPr>
        <p:txBody>
          <a:bodyPr vert="horz" lIns="0" tIns="0" rIns="0" bIns="0" rtlCol="0" anchor="ctr">
            <a:noAutofit/>
          </a:bodyPr>
          <a:lstStyle>
            <a:lvl1pPr algn="r">
              <a:defRPr sz="1000">
                <a:solidFill>
                  <a:schemeClr val="tx1"/>
                </a:solidFill>
              </a:defRPr>
            </a:lvl1pPr>
          </a:lstStyle>
          <a:p>
            <a:fld id="{15B18AC2-D547-4041-9833-A3699CCAAD33}" type="slidenum">
              <a:rPr lang="en-GB" smtClean="0"/>
              <a:pPr/>
              <a:t>‹#›</a:t>
            </a:fld>
            <a:endParaRPr lang="en-GB"/>
          </a:p>
        </p:txBody>
      </p:sp>
    </p:spTree>
    <p:extLst>
      <p:ext uri="{BB962C8B-B14F-4D97-AF65-F5344CB8AC3E}">
        <p14:creationId xmlns:p14="http://schemas.microsoft.com/office/powerpoint/2010/main" val="31835457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 align bottom pink">
    <p:bg>
      <p:bgPr>
        <a:solidFill>
          <a:schemeClr val="bg2"/>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B176319-BE3A-4412-AF6F-94F5C7C2C2B6}"/>
              </a:ext>
            </a:extLst>
          </p:cNvPr>
          <p:cNvSpPr>
            <a:spLocks noGrp="1"/>
          </p:cNvSpPr>
          <p:nvPr>
            <p:ph type="body" sz="quarter" idx="13"/>
          </p:nvPr>
        </p:nvSpPr>
        <p:spPr>
          <a:xfrm>
            <a:off x="4702654" y="3566886"/>
            <a:ext cx="2982148" cy="2500084"/>
          </a:xfrm>
        </p:spPr>
        <p:txBody>
          <a:bodyPr wrap="square" numCol="1" spcCol="720000" anchor="t" anchorCtr="0"/>
          <a:lstStyle>
            <a:lvl1pPr marL="0" indent="0">
              <a:lnSpc>
                <a:spcPct val="100000"/>
              </a:lnSpc>
              <a:buNone/>
              <a:defRPr/>
            </a:lvl1pPr>
            <a:lvl2pPr marL="361950" indent="0">
              <a:lnSpc>
                <a:spcPct val="100000"/>
              </a:lnSpc>
              <a:buNone/>
              <a:defRPr/>
            </a:lvl2pPr>
            <a:lvl3pPr marL="715963" indent="0">
              <a:lnSpc>
                <a:spcPct val="100000"/>
              </a:lnSpc>
              <a:buNone/>
              <a:defRPr/>
            </a:lvl3pPr>
            <a:lvl4pPr marL="1077912" indent="0">
              <a:lnSpc>
                <a:spcPct val="100000"/>
              </a:lnSpc>
              <a:buNone/>
              <a:defRPr/>
            </a:lvl4pPr>
            <a:lvl5pPr marL="1431925" indent="0">
              <a:lnSpc>
                <a:spcPct val="100000"/>
              </a:lnSpc>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Picture 2" descr="Hand holding binoculars">
            <a:extLst>
              <a:ext uri="{FF2B5EF4-FFF2-40B4-BE49-F238E27FC236}">
                <a16:creationId xmlns:a16="http://schemas.microsoft.com/office/drawing/2014/main" id="{792C7C4C-2D82-4310-0FA8-7DB9E5B249F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89"/>
          <a:stretch/>
        </p:blipFill>
        <p:spPr>
          <a:xfrm flipH="1">
            <a:off x="579576" y="539708"/>
            <a:ext cx="3615048" cy="5527262"/>
          </a:xfrm>
          <a:prstGeom prst="rect">
            <a:avLst/>
          </a:prstGeom>
        </p:spPr>
      </p:pic>
      <p:cxnSp>
        <p:nvCxnSpPr>
          <p:cNvPr id="9" name="Straight Connector 8">
            <a:extLst>
              <a:ext uri="{FF2B5EF4-FFF2-40B4-BE49-F238E27FC236}">
                <a16:creationId xmlns:a16="http://schemas.microsoft.com/office/drawing/2014/main" id="{A0071518-43F9-E048-947D-2261B0761B82}"/>
              </a:ext>
            </a:extLst>
          </p:cNvPr>
          <p:cNvCxnSpPr>
            <a:cxnSpLocks/>
          </p:cNvCxnSpPr>
          <p:nvPr userDrawn="1"/>
        </p:nvCxnSpPr>
        <p:spPr>
          <a:xfrm>
            <a:off x="8171061" y="3223453"/>
            <a:ext cx="0" cy="2843517"/>
          </a:xfrm>
          <a:prstGeom prst="line">
            <a:avLst/>
          </a:prstGeom>
          <a:ln w="158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9">
            <a:extLst>
              <a:ext uri="{FF2B5EF4-FFF2-40B4-BE49-F238E27FC236}">
                <a16:creationId xmlns:a16="http://schemas.microsoft.com/office/drawing/2014/main" id="{97DB95D7-D4F1-73BC-97FA-F969D9FD175F}"/>
              </a:ext>
            </a:extLst>
          </p:cNvPr>
          <p:cNvSpPr>
            <a:spLocks noGrp="1"/>
          </p:cNvSpPr>
          <p:nvPr>
            <p:ph type="body" sz="quarter" idx="14" hasCustomPrompt="1"/>
          </p:nvPr>
        </p:nvSpPr>
        <p:spPr>
          <a:xfrm>
            <a:off x="4691768" y="3170086"/>
            <a:ext cx="3050426" cy="306083"/>
          </a:xfrm>
        </p:spPr>
        <p:txBody>
          <a:bodyPr wrap="square" numCol="1" spcCol="720000" anchor="t" anchorCtr="0"/>
          <a:lstStyle>
            <a:lvl1pPr marL="0" indent="0">
              <a:buNone/>
              <a:defRPr sz="1600" b="0" i="0" spc="0">
                <a:latin typeface="Aeroport" panose="02000000000000000000" pitchFamily="2" charset="77"/>
              </a:defRPr>
            </a:lvl1pPr>
            <a:lvl2pPr marL="361950" indent="0">
              <a:buNone/>
              <a:defRPr sz="1600" b="0" i="0" spc="0">
                <a:latin typeface="Aeroport" panose="02000000000000000000" pitchFamily="2" charset="77"/>
              </a:defRPr>
            </a:lvl2pPr>
            <a:lvl3pPr marL="715963" indent="0">
              <a:buNone/>
              <a:defRPr sz="1600" b="0" i="0" spc="0">
                <a:latin typeface="Aeroport" panose="02000000000000000000" pitchFamily="2" charset="77"/>
              </a:defRPr>
            </a:lvl3pPr>
            <a:lvl4pPr marL="1077912" indent="0">
              <a:buNone/>
              <a:defRPr sz="1600" b="0" i="0" spc="0">
                <a:latin typeface="Aeroport" panose="02000000000000000000" pitchFamily="2" charset="77"/>
              </a:defRPr>
            </a:lvl4pPr>
            <a:lvl5pPr marL="1431925" indent="0">
              <a:buNone/>
              <a:defRPr sz="1600" b="0" i="0" spc="0">
                <a:latin typeface="Aeroport" panose="02000000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9">
            <a:extLst>
              <a:ext uri="{FF2B5EF4-FFF2-40B4-BE49-F238E27FC236}">
                <a16:creationId xmlns:a16="http://schemas.microsoft.com/office/drawing/2014/main" id="{2DB1128B-3DCC-28CF-103D-818A1483FD46}"/>
              </a:ext>
            </a:extLst>
          </p:cNvPr>
          <p:cNvSpPr>
            <a:spLocks noGrp="1"/>
          </p:cNvSpPr>
          <p:nvPr>
            <p:ph type="body" sz="quarter" idx="15"/>
          </p:nvPr>
        </p:nvSpPr>
        <p:spPr>
          <a:xfrm>
            <a:off x="8610815" y="3566886"/>
            <a:ext cx="2982148" cy="2500084"/>
          </a:xfrm>
        </p:spPr>
        <p:txBody>
          <a:bodyPr wrap="square" numCol="1" spcCol="720000" anchor="t" anchorCtr="0"/>
          <a:lstStyle>
            <a:lvl1pPr marL="0" indent="0">
              <a:lnSpc>
                <a:spcPct val="100000"/>
              </a:lnSpc>
              <a:buNone/>
              <a:defRPr/>
            </a:lvl1pPr>
            <a:lvl2pPr marL="361950" indent="0">
              <a:lnSpc>
                <a:spcPct val="100000"/>
              </a:lnSpc>
              <a:buNone/>
              <a:defRPr/>
            </a:lvl2pPr>
            <a:lvl3pPr marL="715963" indent="0">
              <a:lnSpc>
                <a:spcPct val="100000"/>
              </a:lnSpc>
              <a:buNone/>
              <a:defRPr/>
            </a:lvl3pPr>
            <a:lvl4pPr marL="1077912" indent="0">
              <a:lnSpc>
                <a:spcPct val="100000"/>
              </a:lnSpc>
              <a:buNone/>
              <a:defRPr/>
            </a:lvl4pPr>
            <a:lvl5pPr marL="1431925" indent="0">
              <a:lnSpc>
                <a:spcPct val="100000"/>
              </a:lnSpc>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9">
            <a:extLst>
              <a:ext uri="{FF2B5EF4-FFF2-40B4-BE49-F238E27FC236}">
                <a16:creationId xmlns:a16="http://schemas.microsoft.com/office/drawing/2014/main" id="{06261738-D119-20F8-633B-098567933AD3}"/>
              </a:ext>
            </a:extLst>
          </p:cNvPr>
          <p:cNvSpPr>
            <a:spLocks noGrp="1"/>
          </p:cNvSpPr>
          <p:nvPr>
            <p:ph type="body" sz="quarter" idx="16" hasCustomPrompt="1"/>
          </p:nvPr>
        </p:nvSpPr>
        <p:spPr>
          <a:xfrm>
            <a:off x="8599929" y="3170086"/>
            <a:ext cx="3050426" cy="306083"/>
          </a:xfrm>
        </p:spPr>
        <p:txBody>
          <a:bodyPr wrap="square" numCol="1" spcCol="720000" anchor="t" anchorCtr="0"/>
          <a:lstStyle>
            <a:lvl1pPr marL="0" indent="0">
              <a:buNone/>
              <a:defRPr sz="1600" b="0" i="0" spc="0">
                <a:latin typeface="Aeroport" panose="02000000000000000000" pitchFamily="2" charset="77"/>
              </a:defRPr>
            </a:lvl1pPr>
            <a:lvl2pPr marL="361950" indent="0">
              <a:buNone/>
              <a:defRPr sz="1600" b="0" i="0" spc="0">
                <a:latin typeface="Aeroport" panose="02000000000000000000" pitchFamily="2" charset="77"/>
              </a:defRPr>
            </a:lvl2pPr>
            <a:lvl3pPr marL="715963" indent="0">
              <a:buNone/>
              <a:defRPr sz="1600" b="0" i="0" spc="0">
                <a:latin typeface="Aeroport" panose="02000000000000000000" pitchFamily="2" charset="77"/>
              </a:defRPr>
            </a:lvl3pPr>
            <a:lvl4pPr marL="1077912" indent="0">
              <a:buNone/>
              <a:defRPr sz="1600" b="0" i="0" spc="0">
                <a:latin typeface="Aeroport" panose="02000000000000000000" pitchFamily="2" charset="77"/>
              </a:defRPr>
            </a:lvl4pPr>
            <a:lvl5pPr marL="1431925" indent="0">
              <a:buNone/>
              <a:defRPr sz="1600" b="0" i="0" spc="0">
                <a:latin typeface="Aeroport" panose="02000000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Picture Placeholder 17">
            <a:extLst>
              <a:ext uri="{FF2B5EF4-FFF2-40B4-BE49-F238E27FC236}">
                <a16:creationId xmlns:a16="http://schemas.microsoft.com/office/drawing/2014/main" id="{3C59C88D-CBAB-B3B8-0E4B-A63871D0EFEE}"/>
              </a:ext>
            </a:extLst>
          </p:cNvPr>
          <p:cNvSpPr>
            <a:spLocks noGrp="1"/>
          </p:cNvSpPr>
          <p:nvPr>
            <p:ph type="pic" sz="quarter" idx="17"/>
          </p:nvPr>
        </p:nvSpPr>
        <p:spPr>
          <a:xfrm>
            <a:off x="579128" y="539708"/>
            <a:ext cx="3615047" cy="5527717"/>
          </a:xfrm>
        </p:spPr>
        <p:txBody>
          <a:bodyPr/>
          <a:lstStyle>
            <a:lvl1pPr marL="0" indent="0">
              <a:buNone/>
              <a:defRPr/>
            </a:lvl1pPr>
          </a:lstStyle>
          <a:p>
            <a:endParaRPr lang="en-FI"/>
          </a:p>
        </p:txBody>
      </p:sp>
      <p:sp>
        <p:nvSpPr>
          <p:cNvPr id="2" name="Title 1">
            <a:extLst>
              <a:ext uri="{FF2B5EF4-FFF2-40B4-BE49-F238E27FC236}">
                <a16:creationId xmlns:a16="http://schemas.microsoft.com/office/drawing/2014/main" id="{89FAA7E4-A77C-4058-85B8-1EBD6D4405DA}"/>
              </a:ext>
            </a:extLst>
          </p:cNvPr>
          <p:cNvSpPr>
            <a:spLocks noGrp="1"/>
          </p:cNvSpPr>
          <p:nvPr>
            <p:ph type="title"/>
          </p:nvPr>
        </p:nvSpPr>
        <p:spPr>
          <a:xfrm>
            <a:off x="4702655" y="1241419"/>
            <a:ext cx="5072716" cy="1226957"/>
          </a:xfrm>
        </p:spPr>
        <p:txBody>
          <a:bodyPr/>
          <a:lstStyle/>
          <a:p>
            <a:r>
              <a:rPr lang="fi-FI"/>
              <a:t>Muokkaa </a:t>
            </a:r>
            <a:r>
              <a:rPr lang="fi-FI" err="1"/>
              <a:t>ots</a:t>
            </a:r>
            <a:r>
              <a:rPr lang="fi-FI"/>
              <a:t>. </a:t>
            </a:r>
            <a:r>
              <a:rPr lang="fi-FI" err="1"/>
              <a:t>perustyyl</a:t>
            </a:r>
            <a:r>
              <a:rPr lang="fi-FI"/>
              <a:t>. </a:t>
            </a:r>
            <a:r>
              <a:rPr lang="fi-FI" err="1"/>
              <a:t>napsautt</a:t>
            </a:r>
            <a:r>
              <a:rPr lang="fi-FI"/>
              <a:t>.</a:t>
            </a:r>
            <a:endParaRPr lang="en-GB"/>
          </a:p>
        </p:txBody>
      </p:sp>
      <p:pic>
        <p:nvPicPr>
          <p:cNvPr id="5" name="Picture 4" descr="Logo&#10;&#10;Description automatically generated">
            <a:extLst>
              <a:ext uri="{FF2B5EF4-FFF2-40B4-BE49-F238E27FC236}">
                <a16:creationId xmlns:a16="http://schemas.microsoft.com/office/drawing/2014/main" id="{F4380D16-0309-742A-CD8C-CA035A1A622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tretch/>
        </p:blipFill>
        <p:spPr>
          <a:xfrm>
            <a:off x="309947" y="6389518"/>
            <a:ext cx="990600" cy="228600"/>
          </a:xfrm>
          <a:prstGeom prst="rect">
            <a:avLst/>
          </a:prstGeom>
        </p:spPr>
      </p:pic>
      <p:sp>
        <p:nvSpPr>
          <p:cNvPr id="11" name="Slide Number Placeholder 5">
            <a:extLst>
              <a:ext uri="{FF2B5EF4-FFF2-40B4-BE49-F238E27FC236}">
                <a16:creationId xmlns:a16="http://schemas.microsoft.com/office/drawing/2014/main" id="{21FE0153-B481-F24C-AF9F-48F9D3122483}"/>
              </a:ext>
            </a:extLst>
          </p:cNvPr>
          <p:cNvSpPr>
            <a:spLocks noGrp="1"/>
          </p:cNvSpPr>
          <p:nvPr>
            <p:ph type="sldNum" sz="quarter" idx="4"/>
          </p:nvPr>
        </p:nvSpPr>
        <p:spPr>
          <a:xfrm>
            <a:off x="10149699" y="6514211"/>
            <a:ext cx="1176669" cy="271056"/>
          </a:xfrm>
          <a:prstGeom prst="rect">
            <a:avLst/>
          </a:prstGeom>
        </p:spPr>
        <p:txBody>
          <a:bodyPr vert="horz" lIns="0" tIns="0" rIns="0" bIns="0" rtlCol="0" anchor="ctr">
            <a:noAutofit/>
          </a:bodyPr>
          <a:lstStyle>
            <a:lvl1pPr algn="r">
              <a:defRPr sz="1000">
                <a:solidFill>
                  <a:schemeClr val="tx1"/>
                </a:solidFill>
              </a:defRPr>
            </a:lvl1pPr>
          </a:lstStyle>
          <a:p>
            <a:fld id="{15B18AC2-D547-4041-9833-A3699CCAAD33}" type="slidenum">
              <a:rPr lang="en-GB" smtClean="0"/>
              <a:pPr/>
              <a:t>‹#›</a:t>
            </a:fld>
            <a:endParaRPr lang="en-GB"/>
          </a:p>
        </p:txBody>
      </p:sp>
    </p:spTree>
    <p:extLst>
      <p:ext uri="{BB962C8B-B14F-4D97-AF65-F5344CB8AC3E}">
        <p14:creationId xmlns:p14="http://schemas.microsoft.com/office/powerpoint/2010/main" val="24089374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pictures and content (1)">
    <p:bg>
      <p:bgPr>
        <a:solidFill>
          <a:srgbClr val="F4F3ED"/>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21E5CD36-3626-420E-8CB2-E687A111E23D}"/>
              </a:ext>
            </a:extLst>
          </p:cNvPr>
          <p:cNvSpPr>
            <a:spLocks noGrp="1"/>
          </p:cNvSpPr>
          <p:nvPr>
            <p:ph type="title"/>
          </p:nvPr>
        </p:nvSpPr>
        <p:spPr>
          <a:xfrm>
            <a:off x="567506" y="891914"/>
            <a:ext cx="7871956" cy="978485"/>
          </a:xfrm>
        </p:spPr>
        <p:txBody>
          <a:bodyPr/>
          <a:lstStyle>
            <a:lvl1pPr>
              <a:defRPr sz="2800"/>
            </a:lvl1pPr>
          </a:lstStyle>
          <a:p>
            <a:r>
              <a:rPr lang="fi-FI"/>
              <a:t>Muokkaa </a:t>
            </a:r>
            <a:r>
              <a:rPr lang="fi-FI" err="1"/>
              <a:t>ots</a:t>
            </a:r>
            <a:r>
              <a:rPr lang="fi-FI"/>
              <a:t>. </a:t>
            </a:r>
            <a:r>
              <a:rPr lang="fi-FI" err="1"/>
              <a:t>perustyyl</a:t>
            </a:r>
            <a:r>
              <a:rPr lang="fi-FI"/>
              <a:t>. </a:t>
            </a:r>
            <a:r>
              <a:rPr lang="fi-FI" err="1"/>
              <a:t>napsautt</a:t>
            </a:r>
            <a:r>
              <a:rPr lang="fi-FI"/>
              <a:t>.</a:t>
            </a:r>
            <a:endParaRPr lang="en-GB"/>
          </a:p>
        </p:txBody>
      </p:sp>
      <p:sp>
        <p:nvSpPr>
          <p:cNvPr id="15" name="Picture Placeholder 7">
            <a:extLst>
              <a:ext uri="{FF2B5EF4-FFF2-40B4-BE49-F238E27FC236}">
                <a16:creationId xmlns:a16="http://schemas.microsoft.com/office/drawing/2014/main" id="{AAA25554-9A60-46B8-8951-BE2618D28798}"/>
              </a:ext>
            </a:extLst>
          </p:cNvPr>
          <p:cNvSpPr>
            <a:spLocks noGrp="1"/>
          </p:cNvSpPr>
          <p:nvPr>
            <p:ph type="pic" sz="quarter" idx="16"/>
          </p:nvPr>
        </p:nvSpPr>
        <p:spPr>
          <a:xfrm>
            <a:off x="5389321" y="2074309"/>
            <a:ext cx="3050141" cy="1978701"/>
          </a:xfrm>
          <a:solidFill>
            <a:schemeClr val="tx1">
              <a:lumMod val="50000"/>
              <a:lumOff val="50000"/>
            </a:schemeClr>
          </a:solidFill>
        </p:spPr>
        <p:txBody>
          <a:bodyPr anchor="ctr" anchorCtr="0"/>
          <a:lstStyle>
            <a:lvl1pPr marL="0" indent="0" algn="ctr">
              <a:buNone/>
              <a:defRPr b="1">
                <a:latin typeface="Aeroport" panose="02000000000000000000" pitchFamily="2" charset="77"/>
                <a:cs typeface="Arial" panose="020B0604020202020204" pitchFamily="34" charset="0"/>
              </a:defRPr>
            </a:lvl1pPr>
          </a:lstStyle>
          <a:p>
            <a:r>
              <a:rPr lang="fi-FI"/>
              <a:t>Lisää kuva napsauttamalla kuvaketta</a:t>
            </a:r>
            <a:endParaRPr lang="en-GB"/>
          </a:p>
        </p:txBody>
      </p:sp>
      <p:sp>
        <p:nvSpPr>
          <p:cNvPr id="11" name="Picture Placeholder 7">
            <a:extLst>
              <a:ext uri="{FF2B5EF4-FFF2-40B4-BE49-F238E27FC236}">
                <a16:creationId xmlns:a16="http://schemas.microsoft.com/office/drawing/2014/main" id="{70930142-643D-4F06-87D9-5447F565248A}"/>
              </a:ext>
            </a:extLst>
          </p:cNvPr>
          <p:cNvSpPr>
            <a:spLocks noGrp="1"/>
          </p:cNvSpPr>
          <p:nvPr>
            <p:ph type="pic" sz="quarter" idx="17"/>
          </p:nvPr>
        </p:nvSpPr>
        <p:spPr>
          <a:xfrm>
            <a:off x="5389321" y="4175293"/>
            <a:ext cx="3050141" cy="1978701"/>
          </a:xfrm>
          <a:solidFill>
            <a:schemeClr val="tx1">
              <a:lumMod val="50000"/>
              <a:lumOff val="50000"/>
            </a:schemeClr>
          </a:solidFill>
        </p:spPr>
        <p:txBody>
          <a:bodyPr anchor="ctr" anchorCtr="0"/>
          <a:lstStyle>
            <a:lvl1pPr marL="0" indent="0" algn="ctr">
              <a:buNone/>
              <a:defRPr b="1">
                <a:latin typeface="Aeroport" panose="02000000000000000000" pitchFamily="2" charset="77"/>
                <a:cs typeface="Arial" panose="020B0604020202020204" pitchFamily="34" charset="0"/>
              </a:defRPr>
            </a:lvl1pPr>
          </a:lstStyle>
          <a:p>
            <a:r>
              <a:rPr lang="fi-FI"/>
              <a:t>Lisää kuva napsauttamalla kuvaketta</a:t>
            </a:r>
            <a:endParaRPr lang="en-GB"/>
          </a:p>
        </p:txBody>
      </p:sp>
      <p:sp>
        <p:nvSpPr>
          <p:cNvPr id="13" name="Picture Placeholder 7">
            <a:extLst>
              <a:ext uri="{FF2B5EF4-FFF2-40B4-BE49-F238E27FC236}">
                <a16:creationId xmlns:a16="http://schemas.microsoft.com/office/drawing/2014/main" id="{62DC20CC-F3F2-4519-A202-35A3A537A45C}"/>
              </a:ext>
            </a:extLst>
          </p:cNvPr>
          <p:cNvSpPr>
            <a:spLocks noGrp="1"/>
          </p:cNvSpPr>
          <p:nvPr>
            <p:ph type="pic" sz="quarter" idx="18"/>
          </p:nvPr>
        </p:nvSpPr>
        <p:spPr>
          <a:xfrm>
            <a:off x="8562282" y="2074309"/>
            <a:ext cx="3062211" cy="1978701"/>
          </a:xfrm>
          <a:solidFill>
            <a:schemeClr val="tx1">
              <a:lumMod val="50000"/>
              <a:lumOff val="50000"/>
            </a:schemeClr>
          </a:solidFill>
        </p:spPr>
        <p:txBody>
          <a:bodyPr anchor="ctr" anchorCtr="0"/>
          <a:lstStyle>
            <a:lvl1pPr marL="0" indent="0" algn="ctr">
              <a:buNone/>
              <a:defRPr b="1">
                <a:latin typeface="Aeroport" panose="02000000000000000000" pitchFamily="2" charset="77"/>
                <a:cs typeface="Arial" panose="020B0604020202020204" pitchFamily="34" charset="0"/>
              </a:defRPr>
            </a:lvl1pPr>
          </a:lstStyle>
          <a:p>
            <a:r>
              <a:rPr lang="fi-FI"/>
              <a:t>Lisää kuva napsauttamalla kuvaketta</a:t>
            </a:r>
            <a:endParaRPr lang="en-GB"/>
          </a:p>
        </p:txBody>
      </p:sp>
      <p:sp>
        <p:nvSpPr>
          <p:cNvPr id="16" name="Picture Placeholder 7">
            <a:extLst>
              <a:ext uri="{FF2B5EF4-FFF2-40B4-BE49-F238E27FC236}">
                <a16:creationId xmlns:a16="http://schemas.microsoft.com/office/drawing/2014/main" id="{4D3651B1-DEED-445D-A14B-0BE04B4CE9F0}"/>
              </a:ext>
            </a:extLst>
          </p:cNvPr>
          <p:cNvSpPr>
            <a:spLocks noGrp="1"/>
          </p:cNvSpPr>
          <p:nvPr>
            <p:ph type="pic" sz="quarter" idx="19"/>
          </p:nvPr>
        </p:nvSpPr>
        <p:spPr>
          <a:xfrm>
            <a:off x="8574354" y="4175293"/>
            <a:ext cx="3050140" cy="1978701"/>
          </a:xfrm>
          <a:solidFill>
            <a:schemeClr val="tx1">
              <a:lumMod val="50000"/>
              <a:lumOff val="50000"/>
            </a:schemeClr>
          </a:solidFill>
        </p:spPr>
        <p:txBody>
          <a:bodyPr anchor="ctr" anchorCtr="0"/>
          <a:lstStyle>
            <a:lvl1pPr marL="0" indent="0" algn="ctr">
              <a:buNone/>
              <a:defRPr b="1">
                <a:latin typeface="Aeroport" panose="02000000000000000000" pitchFamily="2" charset="77"/>
                <a:cs typeface="Arial" panose="020B0604020202020204" pitchFamily="34" charset="0"/>
              </a:defRPr>
            </a:lvl1pPr>
          </a:lstStyle>
          <a:p>
            <a:r>
              <a:rPr lang="fi-FI"/>
              <a:t>Lisää kuva napsauttamalla kuvaketta</a:t>
            </a:r>
            <a:endParaRPr lang="en-GB"/>
          </a:p>
        </p:txBody>
      </p:sp>
      <p:sp>
        <p:nvSpPr>
          <p:cNvPr id="3" name="Text Placeholder 2">
            <a:extLst>
              <a:ext uri="{FF2B5EF4-FFF2-40B4-BE49-F238E27FC236}">
                <a16:creationId xmlns:a16="http://schemas.microsoft.com/office/drawing/2014/main" id="{2B06DFED-3164-33D6-2A8E-CBD356396F5D}"/>
              </a:ext>
            </a:extLst>
          </p:cNvPr>
          <p:cNvSpPr>
            <a:spLocks noGrp="1"/>
          </p:cNvSpPr>
          <p:nvPr>
            <p:ph type="body" sz="quarter" idx="20"/>
          </p:nvPr>
        </p:nvSpPr>
        <p:spPr>
          <a:xfrm>
            <a:off x="567506" y="3428997"/>
            <a:ext cx="4348163" cy="2724996"/>
          </a:xfrm>
        </p:spPr>
        <p:txBody>
          <a:bodyPr/>
          <a:lstStyle>
            <a:lvl1pPr marL="0" indent="0">
              <a:buNone/>
              <a:defRPr/>
            </a:lvl1pPr>
            <a:lvl2pPr marL="361950" indent="0">
              <a:buNone/>
              <a:defRPr/>
            </a:lvl2pPr>
            <a:lvl3pPr marL="715963" indent="0">
              <a:buNone/>
              <a:defRPr/>
            </a:lvl3pPr>
            <a:lvl4pPr marL="1077912" indent="0">
              <a:buNone/>
              <a:defRPr/>
            </a:lvl4pPr>
            <a:lvl5pPr marL="1431925" indent="0">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14" name="Text Placeholder 2">
            <a:extLst>
              <a:ext uri="{FF2B5EF4-FFF2-40B4-BE49-F238E27FC236}">
                <a16:creationId xmlns:a16="http://schemas.microsoft.com/office/drawing/2014/main" id="{C1576355-F3AB-6ECE-19AE-21CEA84DFE85}"/>
              </a:ext>
            </a:extLst>
          </p:cNvPr>
          <p:cNvSpPr>
            <a:spLocks noGrp="1"/>
          </p:cNvSpPr>
          <p:nvPr>
            <p:ph type="body" sz="quarter" idx="21"/>
          </p:nvPr>
        </p:nvSpPr>
        <p:spPr>
          <a:xfrm>
            <a:off x="567506" y="2078167"/>
            <a:ext cx="4348163" cy="1241971"/>
          </a:xfrm>
        </p:spPr>
        <p:txBody>
          <a:bodyPr anchor="b"/>
          <a:lstStyle>
            <a:lvl1pPr marL="0" indent="0">
              <a:buNone/>
              <a:defRPr sz="1600" b="0" i="0">
                <a:latin typeface="Aeroport" panose="02000000000000000000" pitchFamily="2" charset="77"/>
              </a:defRPr>
            </a:lvl1pPr>
            <a:lvl2pPr marL="361950" indent="0">
              <a:buNone/>
              <a:defRPr sz="1600" b="0" i="0">
                <a:latin typeface="Aeroport" panose="02000000000000000000" pitchFamily="2" charset="77"/>
              </a:defRPr>
            </a:lvl2pPr>
            <a:lvl3pPr marL="715963" indent="0">
              <a:buNone/>
              <a:defRPr sz="1600" b="0" i="0">
                <a:latin typeface="Aeroport" panose="02000000000000000000" pitchFamily="2" charset="77"/>
              </a:defRPr>
            </a:lvl3pPr>
            <a:lvl4pPr marL="1077912" indent="0">
              <a:buNone/>
              <a:defRPr sz="1600" b="0" i="0">
                <a:latin typeface="Aeroport" panose="02000000000000000000" pitchFamily="2" charset="77"/>
              </a:defRPr>
            </a:lvl4pPr>
            <a:lvl5pPr marL="1431925" indent="0">
              <a:buNone/>
              <a:defRPr sz="1600" b="0" i="0">
                <a:latin typeface="Aeroport" panose="02000000000000000000"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pic>
        <p:nvPicPr>
          <p:cNvPr id="2" name="Picture 1" descr="Logo&#10;&#10;Description automatically generated">
            <a:extLst>
              <a:ext uri="{FF2B5EF4-FFF2-40B4-BE49-F238E27FC236}">
                <a16:creationId xmlns:a16="http://schemas.microsoft.com/office/drawing/2014/main" id="{7FA143F5-531B-9FD6-270D-B269BEAE02E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tretch/>
        </p:blipFill>
        <p:spPr>
          <a:xfrm>
            <a:off x="309947" y="6389518"/>
            <a:ext cx="990600" cy="228600"/>
          </a:xfrm>
          <a:prstGeom prst="rect">
            <a:avLst/>
          </a:prstGeom>
        </p:spPr>
      </p:pic>
      <p:sp>
        <p:nvSpPr>
          <p:cNvPr id="10" name="Slide Number Placeholder 5">
            <a:extLst>
              <a:ext uri="{FF2B5EF4-FFF2-40B4-BE49-F238E27FC236}">
                <a16:creationId xmlns:a16="http://schemas.microsoft.com/office/drawing/2014/main" id="{1C774CE9-4212-EC40-B64E-806EF8107185}"/>
              </a:ext>
            </a:extLst>
          </p:cNvPr>
          <p:cNvSpPr>
            <a:spLocks noGrp="1"/>
          </p:cNvSpPr>
          <p:nvPr>
            <p:ph type="sldNum" sz="quarter" idx="4"/>
          </p:nvPr>
        </p:nvSpPr>
        <p:spPr>
          <a:xfrm>
            <a:off x="10149699" y="6514211"/>
            <a:ext cx="1176669" cy="271056"/>
          </a:xfrm>
          <a:prstGeom prst="rect">
            <a:avLst/>
          </a:prstGeom>
        </p:spPr>
        <p:txBody>
          <a:bodyPr vert="horz" lIns="0" tIns="0" rIns="0" bIns="0" rtlCol="0" anchor="ctr">
            <a:noAutofit/>
          </a:bodyPr>
          <a:lstStyle>
            <a:lvl1pPr algn="r">
              <a:defRPr sz="1000">
                <a:solidFill>
                  <a:schemeClr val="tx1"/>
                </a:solidFill>
              </a:defRPr>
            </a:lvl1pPr>
          </a:lstStyle>
          <a:p>
            <a:fld id="{15B18AC2-D547-4041-9833-A3699CCAAD33}" type="slidenum">
              <a:rPr lang="en-GB" smtClean="0"/>
              <a:pPr/>
              <a:t>‹#›</a:t>
            </a:fld>
            <a:endParaRPr lang="en-GB"/>
          </a:p>
        </p:txBody>
      </p:sp>
    </p:spTree>
    <p:extLst>
      <p:ext uri="{BB962C8B-B14F-4D97-AF65-F5344CB8AC3E}">
        <p14:creationId xmlns:p14="http://schemas.microsoft.com/office/powerpoint/2010/main" val="33080928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 pictures and content (2)">
    <p:bg>
      <p:bgPr>
        <a:solidFill>
          <a:srgbClr val="F4F3EE"/>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21E5CD36-3626-420E-8CB2-E687A111E23D}"/>
              </a:ext>
            </a:extLst>
          </p:cNvPr>
          <p:cNvSpPr>
            <a:spLocks noGrp="1"/>
          </p:cNvSpPr>
          <p:nvPr>
            <p:ph type="title"/>
          </p:nvPr>
        </p:nvSpPr>
        <p:spPr>
          <a:xfrm>
            <a:off x="567506" y="968825"/>
            <a:ext cx="4348163" cy="1579143"/>
          </a:xfrm>
        </p:spPr>
        <p:txBody>
          <a:bodyPr/>
          <a:lstStyle/>
          <a:p>
            <a:r>
              <a:rPr lang="fi-FI"/>
              <a:t>Muokkaa </a:t>
            </a:r>
            <a:r>
              <a:rPr lang="fi-FI" err="1"/>
              <a:t>ots</a:t>
            </a:r>
            <a:r>
              <a:rPr lang="fi-FI"/>
              <a:t>. </a:t>
            </a:r>
            <a:r>
              <a:rPr lang="fi-FI" err="1"/>
              <a:t>perustyyl</a:t>
            </a:r>
            <a:r>
              <a:rPr lang="fi-FI"/>
              <a:t>. </a:t>
            </a:r>
            <a:r>
              <a:rPr lang="fi-FI" err="1"/>
              <a:t>napsautt</a:t>
            </a:r>
            <a:r>
              <a:rPr lang="fi-FI"/>
              <a:t>.</a:t>
            </a:r>
            <a:endParaRPr lang="en-GB"/>
          </a:p>
        </p:txBody>
      </p:sp>
      <p:sp>
        <p:nvSpPr>
          <p:cNvPr id="15" name="Picture Placeholder 7">
            <a:extLst>
              <a:ext uri="{FF2B5EF4-FFF2-40B4-BE49-F238E27FC236}">
                <a16:creationId xmlns:a16="http://schemas.microsoft.com/office/drawing/2014/main" id="{AAA25554-9A60-46B8-8951-BE2618D28798}"/>
              </a:ext>
            </a:extLst>
          </p:cNvPr>
          <p:cNvSpPr>
            <a:spLocks noGrp="1"/>
          </p:cNvSpPr>
          <p:nvPr>
            <p:ph type="pic" sz="quarter" idx="16"/>
          </p:nvPr>
        </p:nvSpPr>
        <p:spPr>
          <a:xfrm>
            <a:off x="5394077" y="968825"/>
            <a:ext cx="3045385" cy="2512964"/>
          </a:xfrm>
          <a:solidFill>
            <a:schemeClr val="tx1">
              <a:lumMod val="50000"/>
              <a:lumOff val="50000"/>
            </a:schemeClr>
          </a:solidFill>
        </p:spPr>
        <p:txBody>
          <a:bodyPr anchor="ctr" anchorCtr="0"/>
          <a:lstStyle>
            <a:lvl1pPr marL="0" indent="0" algn="ctr">
              <a:buNone/>
              <a:defRPr b="1">
                <a:latin typeface="Aeroport" panose="02000000000000000000" pitchFamily="2" charset="77"/>
                <a:cs typeface="Arial" panose="020B0604020202020204" pitchFamily="34" charset="0"/>
              </a:defRPr>
            </a:lvl1pPr>
          </a:lstStyle>
          <a:p>
            <a:r>
              <a:rPr lang="fi-FI"/>
              <a:t>Lisää kuva napsauttamalla kuvaketta</a:t>
            </a:r>
            <a:endParaRPr lang="en-GB"/>
          </a:p>
        </p:txBody>
      </p:sp>
      <p:sp>
        <p:nvSpPr>
          <p:cNvPr id="11" name="Picture Placeholder 7">
            <a:extLst>
              <a:ext uri="{FF2B5EF4-FFF2-40B4-BE49-F238E27FC236}">
                <a16:creationId xmlns:a16="http://schemas.microsoft.com/office/drawing/2014/main" id="{70930142-643D-4F06-87D9-5447F565248A}"/>
              </a:ext>
            </a:extLst>
          </p:cNvPr>
          <p:cNvSpPr>
            <a:spLocks noGrp="1"/>
          </p:cNvSpPr>
          <p:nvPr>
            <p:ph type="pic" sz="quarter" idx="17"/>
          </p:nvPr>
        </p:nvSpPr>
        <p:spPr>
          <a:xfrm>
            <a:off x="5394077" y="3595850"/>
            <a:ext cx="3045385" cy="2512964"/>
          </a:xfrm>
          <a:solidFill>
            <a:schemeClr val="tx1">
              <a:lumMod val="50000"/>
              <a:lumOff val="50000"/>
            </a:schemeClr>
          </a:solidFill>
        </p:spPr>
        <p:txBody>
          <a:bodyPr anchor="ctr" anchorCtr="0"/>
          <a:lstStyle>
            <a:lvl1pPr marL="0" indent="0" algn="ctr">
              <a:buNone/>
              <a:defRPr b="1">
                <a:latin typeface="Aeroport" panose="02000000000000000000" pitchFamily="2" charset="77"/>
                <a:cs typeface="Arial" panose="020B0604020202020204" pitchFamily="34" charset="0"/>
              </a:defRPr>
            </a:lvl1pPr>
          </a:lstStyle>
          <a:p>
            <a:r>
              <a:rPr lang="fi-FI"/>
              <a:t>Lisää kuva napsauttamalla kuvaketta</a:t>
            </a:r>
            <a:endParaRPr lang="en-GB"/>
          </a:p>
        </p:txBody>
      </p:sp>
      <p:sp>
        <p:nvSpPr>
          <p:cNvPr id="13" name="Picture Placeholder 7">
            <a:extLst>
              <a:ext uri="{FF2B5EF4-FFF2-40B4-BE49-F238E27FC236}">
                <a16:creationId xmlns:a16="http://schemas.microsoft.com/office/drawing/2014/main" id="{62DC20CC-F3F2-4519-A202-35A3A537A45C}"/>
              </a:ext>
            </a:extLst>
          </p:cNvPr>
          <p:cNvSpPr>
            <a:spLocks noGrp="1"/>
          </p:cNvSpPr>
          <p:nvPr>
            <p:ph type="pic" sz="quarter" idx="18"/>
          </p:nvPr>
        </p:nvSpPr>
        <p:spPr>
          <a:xfrm>
            <a:off x="8567057" y="968825"/>
            <a:ext cx="3057436" cy="2512964"/>
          </a:xfrm>
          <a:solidFill>
            <a:schemeClr val="tx1">
              <a:lumMod val="50000"/>
              <a:lumOff val="50000"/>
            </a:schemeClr>
          </a:solidFill>
        </p:spPr>
        <p:txBody>
          <a:bodyPr anchor="ctr" anchorCtr="0"/>
          <a:lstStyle>
            <a:lvl1pPr marL="0" indent="0" algn="ctr">
              <a:buNone/>
              <a:defRPr b="1">
                <a:latin typeface="Aeroport" panose="02000000000000000000" pitchFamily="2" charset="77"/>
                <a:cs typeface="Arial" panose="020B0604020202020204" pitchFamily="34" charset="0"/>
              </a:defRPr>
            </a:lvl1pPr>
          </a:lstStyle>
          <a:p>
            <a:r>
              <a:rPr lang="fi-FI"/>
              <a:t>Lisää kuva napsauttamalla kuvaketta</a:t>
            </a:r>
            <a:endParaRPr lang="en-GB"/>
          </a:p>
        </p:txBody>
      </p:sp>
      <p:sp>
        <p:nvSpPr>
          <p:cNvPr id="16" name="Picture Placeholder 7">
            <a:extLst>
              <a:ext uri="{FF2B5EF4-FFF2-40B4-BE49-F238E27FC236}">
                <a16:creationId xmlns:a16="http://schemas.microsoft.com/office/drawing/2014/main" id="{4D3651B1-DEED-445D-A14B-0BE04B4CE9F0}"/>
              </a:ext>
            </a:extLst>
          </p:cNvPr>
          <p:cNvSpPr>
            <a:spLocks noGrp="1"/>
          </p:cNvSpPr>
          <p:nvPr>
            <p:ph type="pic" sz="quarter" idx="19"/>
          </p:nvPr>
        </p:nvSpPr>
        <p:spPr>
          <a:xfrm>
            <a:off x="8579110" y="3595850"/>
            <a:ext cx="3045384" cy="2512964"/>
          </a:xfrm>
          <a:solidFill>
            <a:schemeClr val="tx1">
              <a:lumMod val="50000"/>
              <a:lumOff val="50000"/>
            </a:schemeClr>
          </a:solidFill>
        </p:spPr>
        <p:txBody>
          <a:bodyPr anchor="ctr" anchorCtr="0"/>
          <a:lstStyle>
            <a:lvl1pPr marL="0" indent="0" algn="ctr">
              <a:buNone/>
              <a:defRPr b="1">
                <a:latin typeface="Aeroport" panose="02000000000000000000" pitchFamily="2" charset="77"/>
                <a:cs typeface="Arial" panose="020B0604020202020204" pitchFamily="34" charset="0"/>
              </a:defRPr>
            </a:lvl1pPr>
          </a:lstStyle>
          <a:p>
            <a:r>
              <a:rPr lang="fi-FI"/>
              <a:t>Lisää kuva napsauttamalla kuvaketta</a:t>
            </a:r>
            <a:endParaRPr lang="en-GB"/>
          </a:p>
        </p:txBody>
      </p:sp>
      <p:sp>
        <p:nvSpPr>
          <p:cNvPr id="3" name="Text Placeholder 2">
            <a:extLst>
              <a:ext uri="{FF2B5EF4-FFF2-40B4-BE49-F238E27FC236}">
                <a16:creationId xmlns:a16="http://schemas.microsoft.com/office/drawing/2014/main" id="{2B06DFED-3164-33D6-2A8E-CBD356396F5D}"/>
              </a:ext>
            </a:extLst>
          </p:cNvPr>
          <p:cNvSpPr>
            <a:spLocks noGrp="1"/>
          </p:cNvSpPr>
          <p:nvPr>
            <p:ph type="body" sz="quarter" idx="20"/>
          </p:nvPr>
        </p:nvSpPr>
        <p:spPr>
          <a:xfrm>
            <a:off x="567506" y="3923678"/>
            <a:ext cx="4348163" cy="2185136"/>
          </a:xfrm>
        </p:spPr>
        <p:txBody>
          <a:bodyPr/>
          <a:lstStyle>
            <a:lvl1pPr marL="0" indent="0">
              <a:buNone/>
              <a:defRPr/>
            </a:lvl1pPr>
            <a:lvl2pPr marL="361950" indent="0">
              <a:buNone/>
              <a:defRPr/>
            </a:lvl2pPr>
            <a:lvl3pPr marL="715963" indent="0">
              <a:buNone/>
              <a:defRPr/>
            </a:lvl3pPr>
            <a:lvl4pPr marL="1077912" indent="0">
              <a:buNone/>
              <a:defRPr/>
            </a:lvl4pPr>
            <a:lvl5pPr marL="1431925" indent="0">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14" name="Text Placeholder 2">
            <a:extLst>
              <a:ext uri="{FF2B5EF4-FFF2-40B4-BE49-F238E27FC236}">
                <a16:creationId xmlns:a16="http://schemas.microsoft.com/office/drawing/2014/main" id="{C1576355-F3AB-6ECE-19AE-21CEA84DFE85}"/>
              </a:ext>
            </a:extLst>
          </p:cNvPr>
          <p:cNvSpPr>
            <a:spLocks noGrp="1"/>
          </p:cNvSpPr>
          <p:nvPr>
            <p:ph type="body" sz="quarter" idx="21"/>
          </p:nvPr>
        </p:nvSpPr>
        <p:spPr>
          <a:xfrm>
            <a:off x="567506" y="2853583"/>
            <a:ext cx="4348163" cy="933112"/>
          </a:xfrm>
        </p:spPr>
        <p:txBody>
          <a:bodyPr anchor="b"/>
          <a:lstStyle>
            <a:lvl1pPr marL="0" indent="0">
              <a:buNone/>
              <a:defRPr sz="1600" b="0" i="0">
                <a:latin typeface="Aeroport" panose="02000000000000000000" pitchFamily="2" charset="77"/>
              </a:defRPr>
            </a:lvl1pPr>
            <a:lvl2pPr marL="361950" indent="0">
              <a:buNone/>
              <a:defRPr sz="1600" b="0" i="0">
                <a:latin typeface="Aeroport" panose="02000000000000000000" pitchFamily="2" charset="77"/>
              </a:defRPr>
            </a:lvl2pPr>
            <a:lvl3pPr marL="715963" indent="0">
              <a:buNone/>
              <a:defRPr sz="1600" b="0" i="0">
                <a:latin typeface="Aeroport" panose="02000000000000000000" pitchFamily="2" charset="77"/>
              </a:defRPr>
            </a:lvl3pPr>
            <a:lvl4pPr marL="1077912" indent="0">
              <a:buNone/>
              <a:defRPr sz="1600" b="0" i="0">
                <a:latin typeface="Aeroport" panose="02000000000000000000" pitchFamily="2" charset="77"/>
              </a:defRPr>
            </a:lvl4pPr>
            <a:lvl5pPr marL="1431925" indent="0">
              <a:buNone/>
              <a:defRPr sz="1600" b="0" i="0">
                <a:latin typeface="Aeroport" panose="02000000000000000000"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2" name="Text Placeholder 2">
            <a:extLst>
              <a:ext uri="{FF2B5EF4-FFF2-40B4-BE49-F238E27FC236}">
                <a16:creationId xmlns:a16="http://schemas.microsoft.com/office/drawing/2014/main" id="{9094499A-16A9-54AF-02FD-E1B37993D183}"/>
              </a:ext>
            </a:extLst>
          </p:cNvPr>
          <p:cNvSpPr>
            <a:spLocks noGrp="1"/>
          </p:cNvSpPr>
          <p:nvPr>
            <p:ph type="body" sz="quarter" idx="22"/>
          </p:nvPr>
        </p:nvSpPr>
        <p:spPr>
          <a:xfrm>
            <a:off x="567506" y="618955"/>
            <a:ext cx="4348163" cy="234661"/>
          </a:xfrm>
        </p:spPr>
        <p:txBody>
          <a:bodyPr/>
          <a:lstStyle>
            <a:lvl1pPr marL="0" indent="0">
              <a:buNone/>
              <a:defRPr sz="1400">
                <a:latin typeface="+mn-lt"/>
              </a:defRPr>
            </a:lvl1pPr>
            <a:lvl2pPr marL="361950" indent="0">
              <a:buNone/>
              <a:defRPr sz="1400">
                <a:latin typeface="+mn-lt"/>
              </a:defRPr>
            </a:lvl2pPr>
            <a:lvl3pPr marL="715963" indent="0">
              <a:buNone/>
              <a:defRPr sz="1400">
                <a:latin typeface="+mn-lt"/>
              </a:defRPr>
            </a:lvl3pPr>
            <a:lvl4pPr marL="1077912" indent="0">
              <a:buNone/>
              <a:defRPr sz="1400">
                <a:latin typeface="+mn-lt"/>
              </a:defRPr>
            </a:lvl4pPr>
            <a:lvl5pPr marL="1431925" indent="0">
              <a:buNone/>
              <a:defRPr sz="1400">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pic>
        <p:nvPicPr>
          <p:cNvPr id="5" name="Picture 4" descr="Logo&#10;&#10;Description automatically generated">
            <a:extLst>
              <a:ext uri="{FF2B5EF4-FFF2-40B4-BE49-F238E27FC236}">
                <a16:creationId xmlns:a16="http://schemas.microsoft.com/office/drawing/2014/main" id="{7AE371A9-28F0-7FD8-7245-ACF42012F16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tretch/>
        </p:blipFill>
        <p:spPr>
          <a:xfrm>
            <a:off x="309947" y="6389518"/>
            <a:ext cx="990600" cy="228600"/>
          </a:xfrm>
          <a:prstGeom prst="rect">
            <a:avLst/>
          </a:prstGeom>
        </p:spPr>
      </p:pic>
      <p:sp>
        <p:nvSpPr>
          <p:cNvPr id="17" name="Slide Number Placeholder 5">
            <a:extLst>
              <a:ext uri="{FF2B5EF4-FFF2-40B4-BE49-F238E27FC236}">
                <a16:creationId xmlns:a16="http://schemas.microsoft.com/office/drawing/2014/main" id="{66B5C7C8-6194-1C48-9A2A-D1214311E29C}"/>
              </a:ext>
            </a:extLst>
          </p:cNvPr>
          <p:cNvSpPr>
            <a:spLocks noGrp="1"/>
          </p:cNvSpPr>
          <p:nvPr>
            <p:ph type="sldNum" sz="quarter" idx="4"/>
          </p:nvPr>
        </p:nvSpPr>
        <p:spPr>
          <a:xfrm>
            <a:off x="10149699" y="6514211"/>
            <a:ext cx="1176669" cy="271056"/>
          </a:xfrm>
          <a:prstGeom prst="rect">
            <a:avLst/>
          </a:prstGeom>
        </p:spPr>
        <p:txBody>
          <a:bodyPr vert="horz" lIns="0" tIns="0" rIns="0" bIns="0" rtlCol="0" anchor="ctr">
            <a:noAutofit/>
          </a:bodyPr>
          <a:lstStyle>
            <a:lvl1pPr algn="r">
              <a:defRPr sz="1000">
                <a:solidFill>
                  <a:schemeClr val="tx1"/>
                </a:solidFill>
              </a:defRPr>
            </a:lvl1pPr>
          </a:lstStyle>
          <a:p>
            <a:fld id="{15B18AC2-D547-4041-9833-A3699CCAAD33}" type="slidenum">
              <a:rPr lang="en-GB" smtClean="0"/>
              <a:pPr/>
              <a:t>‹#›</a:t>
            </a:fld>
            <a:endParaRPr lang="en-GB"/>
          </a:p>
        </p:txBody>
      </p:sp>
    </p:spTree>
    <p:extLst>
      <p:ext uri="{BB962C8B-B14F-4D97-AF65-F5344CB8AC3E}">
        <p14:creationId xmlns:p14="http://schemas.microsoft.com/office/powerpoint/2010/main" val="42797673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 pictures and content pink">
    <p:bg>
      <p:bgPr>
        <a:solidFill>
          <a:schemeClr val="bg2"/>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21E5CD36-3626-420E-8CB2-E687A111E23D}"/>
              </a:ext>
            </a:extLst>
          </p:cNvPr>
          <p:cNvSpPr>
            <a:spLocks noGrp="1"/>
          </p:cNvSpPr>
          <p:nvPr>
            <p:ph type="title"/>
          </p:nvPr>
        </p:nvSpPr>
        <p:spPr>
          <a:xfrm>
            <a:off x="567506" y="968825"/>
            <a:ext cx="4348163" cy="1579143"/>
          </a:xfrm>
        </p:spPr>
        <p:txBody>
          <a:bodyPr/>
          <a:lstStyle/>
          <a:p>
            <a:r>
              <a:rPr lang="fi-FI"/>
              <a:t>Muokkaa </a:t>
            </a:r>
            <a:r>
              <a:rPr lang="fi-FI" err="1"/>
              <a:t>ots</a:t>
            </a:r>
            <a:r>
              <a:rPr lang="fi-FI"/>
              <a:t>. </a:t>
            </a:r>
            <a:r>
              <a:rPr lang="fi-FI" err="1"/>
              <a:t>perustyyl</a:t>
            </a:r>
            <a:r>
              <a:rPr lang="fi-FI"/>
              <a:t>. </a:t>
            </a:r>
            <a:r>
              <a:rPr lang="fi-FI" err="1"/>
              <a:t>napsautt</a:t>
            </a:r>
            <a:r>
              <a:rPr lang="fi-FI"/>
              <a:t>.</a:t>
            </a:r>
            <a:endParaRPr lang="en-GB"/>
          </a:p>
        </p:txBody>
      </p:sp>
      <p:sp>
        <p:nvSpPr>
          <p:cNvPr id="15" name="Picture Placeholder 7">
            <a:extLst>
              <a:ext uri="{FF2B5EF4-FFF2-40B4-BE49-F238E27FC236}">
                <a16:creationId xmlns:a16="http://schemas.microsoft.com/office/drawing/2014/main" id="{AAA25554-9A60-46B8-8951-BE2618D28798}"/>
              </a:ext>
            </a:extLst>
          </p:cNvPr>
          <p:cNvSpPr>
            <a:spLocks noGrp="1"/>
          </p:cNvSpPr>
          <p:nvPr>
            <p:ph type="pic" sz="quarter" idx="16"/>
          </p:nvPr>
        </p:nvSpPr>
        <p:spPr>
          <a:xfrm>
            <a:off x="5394077" y="968825"/>
            <a:ext cx="3045385" cy="2512964"/>
          </a:xfrm>
          <a:solidFill>
            <a:schemeClr val="tx1">
              <a:lumMod val="50000"/>
              <a:lumOff val="50000"/>
            </a:schemeClr>
          </a:solidFill>
        </p:spPr>
        <p:txBody>
          <a:bodyPr anchor="ctr" anchorCtr="0"/>
          <a:lstStyle>
            <a:lvl1pPr marL="0" indent="0" algn="ctr">
              <a:buNone/>
              <a:defRPr b="1">
                <a:latin typeface="Aeroport" panose="02000000000000000000" pitchFamily="2" charset="77"/>
                <a:cs typeface="Arial" panose="020B0604020202020204" pitchFamily="34" charset="0"/>
              </a:defRPr>
            </a:lvl1pPr>
          </a:lstStyle>
          <a:p>
            <a:r>
              <a:rPr lang="fi-FI"/>
              <a:t>Lisää kuva napsauttamalla kuvaketta</a:t>
            </a:r>
            <a:endParaRPr lang="en-GB"/>
          </a:p>
        </p:txBody>
      </p:sp>
      <p:sp>
        <p:nvSpPr>
          <p:cNvPr id="11" name="Picture Placeholder 7">
            <a:extLst>
              <a:ext uri="{FF2B5EF4-FFF2-40B4-BE49-F238E27FC236}">
                <a16:creationId xmlns:a16="http://schemas.microsoft.com/office/drawing/2014/main" id="{70930142-643D-4F06-87D9-5447F565248A}"/>
              </a:ext>
            </a:extLst>
          </p:cNvPr>
          <p:cNvSpPr>
            <a:spLocks noGrp="1"/>
          </p:cNvSpPr>
          <p:nvPr>
            <p:ph type="pic" sz="quarter" idx="17"/>
          </p:nvPr>
        </p:nvSpPr>
        <p:spPr>
          <a:xfrm>
            <a:off x="5394077" y="3595850"/>
            <a:ext cx="3045385" cy="2512964"/>
          </a:xfrm>
          <a:solidFill>
            <a:schemeClr val="tx1">
              <a:lumMod val="50000"/>
              <a:lumOff val="50000"/>
            </a:schemeClr>
          </a:solidFill>
        </p:spPr>
        <p:txBody>
          <a:bodyPr anchor="ctr" anchorCtr="0"/>
          <a:lstStyle>
            <a:lvl1pPr marL="0" indent="0" algn="ctr">
              <a:buNone/>
              <a:defRPr b="1">
                <a:latin typeface="Aeroport" panose="02000000000000000000" pitchFamily="2" charset="77"/>
                <a:cs typeface="Arial" panose="020B0604020202020204" pitchFamily="34" charset="0"/>
              </a:defRPr>
            </a:lvl1pPr>
          </a:lstStyle>
          <a:p>
            <a:r>
              <a:rPr lang="fi-FI"/>
              <a:t>Lisää kuva napsauttamalla kuvaketta</a:t>
            </a:r>
            <a:endParaRPr lang="en-GB"/>
          </a:p>
        </p:txBody>
      </p:sp>
      <p:sp>
        <p:nvSpPr>
          <p:cNvPr id="13" name="Picture Placeholder 7">
            <a:extLst>
              <a:ext uri="{FF2B5EF4-FFF2-40B4-BE49-F238E27FC236}">
                <a16:creationId xmlns:a16="http://schemas.microsoft.com/office/drawing/2014/main" id="{62DC20CC-F3F2-4519-A202-35A3A537A45C}"/>
              </a:ext>
            </a:extLst>
          </p:cNvPr>
          <p:cNvSpPr>
            <a:spLocks noGrp="1"/>
          </p:cNvSpPr>
          <p:nvPr>
            <p:ph type="pic" sz="quarter" idx="18"/>
          </p:nvPr>
        </p:nvSpPr>
        <p:spPr>
          <a:xfrm>
            <a:off x="8567057" y="968825"/>
            <a:ext cx="3057436" cy="2512964"/>
          </a:xfrm>
          <a:solidFill>
            <a:schemeClr val="tx1">
              <a:lumMod val="50000"/>
              <a:lumOff val="50000"/>
            </a:schemeClr>
          </a:solidFill>
        </p:spPr>
        <p:txBody>
          <a:bodyPr anchor="ctr" anchorCtr="0"/>
          <a:lstStyle>
            <a:lvl1pPr marL="0" indent="0" algn="ctr">
              <a:buNone/>
              <a:defRPr b="1">
                <a:latin typeface="Aeroport" panose="02000000000000000000" pitchFamily="2" charset="77"/>
                <a:cs typeface="Arial" panose="020B0604020202020204" pitchFamily="34" charset="0"/>
              </a:defRPr>
            </a:lvl1pPr>
          </a:lstStyle>
          <a:p>
            <a:r>
              <a:rPr lang="fi-FI"/>
              <a:t>Lisää kuva napsauttamalla kuvaketta</a:t>
            </a:r>
            <a:endParaRPr lang="en-GB"/>
          </a:p>
        </p:txBody>
      </p:sp>
      <p:sp>
        <p:nvSpPr>
          <p:cNvPr id="16" name="Picture Placeholder 7">
            <a:extLst>
              <a:ext uri="{FF2B5EF4-FFF2-40B4-BE49-F238E27FC236}">
                <a16:creationId xmlns:a16="http://schemas.microsoft.com/office/drawing/2014/main" id="{4D3651B1-DEED-445D-A14B-0BE04B4CE9F0}"/>
              </a:ext>
            </a:extLst>
          </p:cNvPr>
          <p:cNvSpPr>
            <a:spLocks noGrp="1"/>
          </p:cNvSpPr>
          <p:nvPr>
            <p:ph type="pic" sz="quarter" idx="19"/>
          </p:nvPr>
        </p:nvSpPr>
        <p:spPr>
          <a:xfrm>
            <a:off x="8579110" y="3595850"/>
            <a:ext cx="3045384" cy="2512964"/>
          </a:xfrm>
          <a:solidFill>
            <a:schemeClr val="tx1">
              <a:lumMod val="50000"/>
              <a:lumOff val="50000"/>
            </a:schemeClr>
          </a:solidFill>
        </p:spPr>
        <p:txBody>
          <a:bodyPr anchor="ctr" anchorCtr="0"/>
          <a:lstStyle>
            <a:lvl1pPr marL="0" indent="0" algn="ctr">
              <a:buNone/>
              <a:defRPr b="1">
                <a:latin typeface="Aeroport" panose="02000000000000000000" pitchFamily="2" charset="77"/>
                <a:cs typeface="Arial" panose="020B0604020202020204" pitchFamily="34" charset="0"/>
              </a:defRPr>
            </a:lvl1pPr>
          </a:lstStyle>
          <a:p>
            <a:r>
              <a:rPr lang="fi-FI"/>
              <a:t>Lisää kuva napsauttamalla kuvaketta</a:t>
            </a:r>
            <a:endParaRPr lang="en-GB"/>
          </a:p>
        </p:txBody>
      </p:sp>
      <p:sp>
        <p:nvSpPr>
          <p:cNvPr id="3" name="Text Placeholder 2">
            <a:extLst>
              <a:ext uri="{FF2B5EF4-FFF2-40B4-BE49-F238E27FC236}">
                <a16:creationId xmlns:a16="http://schemas.microsoft.com/office/drawing/2014/main" id="{2B06DFED-3164-33D6-2A8E-CBD356396F5D}"/>
              </a:ext>
            </a:extLst>
          </p:cNvPr>
          <p:cNvSpPr>
            <a:spLocks noGrp="1"/>
          </p:cNvSpPr>
          <p:nvPr>
            <p:ph type="body" sz="quarter" idx="20"/>
          </p:nvPr>
        </p:nvSpPr>
        <p:spPr>
          <a:xfrm>
            <a:off x="567506" y="3923678"/>
            <a:ext cx="4348163" cy="2185136"/>
          </a:xfrm>
        </p:spPr>
        <p:txBody>
          <a:bodyPr/>
          <a:lstStyle>
            <a:lvl1pPr marL="0" indent="0">
              <a:buNone/>
              <a:defRPr/>
            </a:lvl1pPr>
            <a:lvl2pPr marL="361950" indent="0">
              <a:buNone/>
              <a:defRPr/>
            </a:lvl2pPr>
            <a:lvl3pPr marL="715963" indent="0">
              <a:buNone/>
              <a:defRPr/>
            </a:lvl3pPr>
            <a:lvl4pPr marL="1077912" indent="0">
              <a:buNone/>
              <a:defRPr/>
            </a:lvl4pPr>
            <a:lvl5pPr marL="1431925" indent="0">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14" name="Text Placeholder 2">
            <a:extLst>
              <a:ext uri="{FF2B5EF4-FFF2-40B4-BE49-F238E27FC236}">
                <a16:creationId xmlns:a16="http://schemas.microsoft.com/office/drawing/2014/main" id="{C1576355-F3AB-6ECE-19AE-21CEA84DFE85}"/>
              </a:ext>
            </a:extLst>
          </p:cNvPr>
          <p:cNvSpPr>
            <a:spLocks noGrp="1"/>
          </p:cNvSpPr>
          <p:nvPr>
            <p:ph type="body" sz="quarter" idx="21"/>
          </p:nvPr>
        </p:nvSpPr>
        <p:spPr>
          <a:xfrm>
            <a:off x="567506" y="2853583"/>
            <a:ext cx="4348163" cy="933112"/>
          </a:xfrm>
        </p:spPr>
        <p:txBody>
          <a:bodyPr anchor="b"/>
          <a:lstStyle>
            <a:lvl1pPr marL="0" indent="0">
              <a:buNone/>
              <a:defRPr sz="1600" b="0" i="0">
                <a:latin typeface="Aeroport" panose="02000000000000000000" pitchFamily="2" charset="77"/>
              </a:defRPr>
            </a:lvl1pPr>
            <a:lvl2pPr marL="361950" indent="0">
              <a:buNone/>
              <a:defRPr sz="1600" b="0" i="0">
                <a:latin typeface="Aeroport" panose="02000000000000000000" pitchFamily="2" charset="77"/>
              </a:defRPr>
            </a:lvl2pPr>
            <a:lvl3pPr marL="715963" indent="0">
              <a:buNone/>
              <a:defRPr sz="1600" b="0" i="0">
                <a:latin typeface="Aeroport" panose="02000000000000000000" pitchFamily="2" charset="77"/>
              </a:defRPr>
            </a:lvl3pPr>
            <a:lvl4pPr marL="1077912" indent="0">
              <a:buNone/>
              <a:defRPr sz="1600" b="0" i="0">
                <a:latin typeface="Aeroport" panose="02000000000000000000" pitchFamily="2" charset="77"/>
              </a:defRPr>
            </a:lvl4pPr>
            <a:lvl5pPr marL="1431925" indent="0">
              <a:buNone/>
              <a:defRPr sz="1600" b="0" i="0">
                <a:latin typeface="Aeroport" panose="02000000000000000000"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2" name="Text Placeholder 2">
            <a:extLst>
              <a:ext uri="{FF2B5EF4-FFF2-40B4-BE49-F238E27FC236}">
                <a16:creationId xmlns:a16="http://schemas.microsoft.com/office/drawing/2014/main" id="{9094499A-16A9-54AF-02FD-E1B37993D183}"/>
              </a:ext>
            </a:extLst>
          </p:cNvPr>
          <p:cNvSpPr>
            <a:spLocks noGrp="1"/>
          </p:cNvSpPr>
          <p:nvPr>
            <p:ph type="body" sz="quarter" idx="22"/>
          </p:nvPr>
        </p:nvSpPr>
        <p:spPr>
          <a:xfrm>
            <a:off x="567506" y="618955"/>
            <a:ext cx="4348163" cy="234661"/>
          </a:xfrm>
        </p:spPr>
        <p:txBody>
          <a:bodyPr/>
          <a:lstStyle>
            <a:lvl1pPr marL="0" indent="0">
              <a:buNone/>
              <a:defRPr sz="1400">
                <a:latin typeface="+mn-lt"/>
              </a:defRPr>
            </a:lvl1pPr>
            <a:lvl2pPr marL="361950" indent="0">
              <a:buNone/>
              <a:defRPr sz="1400">
                <a:latin typeface="+mn-lt"/>
              </a:defRPr>
            </a:lvl2pPr>
            <a:lvl3pPr marL="715963" indent="0">
              <a:buNone/>
              <a:defRPr sz="1400">
                <a:latin typeface="+mn-lt"/>
              </a:defRPr>
            </a:lvl3pPr>
            <a:lvl4pPr marL="1077912" indent="0">
              <a:buNone/>
              <a:defRPr sz="1400">
                <a:latin typeface="+mn-lt"/>
              </a:defRPr>
            </a:lvl4pPr>
            <a:lvl5pPr marL="1431925" indent="0">
              <a:buNone/>
              <a:defRPr sz="1400">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pic>
        <p:nvPicPr>
          <p:cNvPr id="5" name="Picture 4" descr="Logo&#10;&#10;Description automatically generated">
            <a:extLst>
              <a:ext uri="{FF2B5EF4-FFF2-40B4-BE49-F238E27FC236}">
                <a16:creationId xmlns:a16="http://schemas.microsoft.com/office/drawing/2014/main" id="{8A5356FD-C48E-6034-B6A5-34ED223F45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tretch/>
        </p:blipFill>
        <p:spPr>
          <a:xfrm>
            <a:off x="309947" y="6389518"/>
            <a:ext cx="990600" cy="228600"/>
          </a:xfrm>
          <a:prstGeom prst="rect">
            <a:avLst/>
          </a:prstGeom>
        </p:spPr>
      </p:pic>
      <p:sp>
        <p:nvSpPr>
          <p:cNvPr id="17" name="Slide Number Placeholder 5">
            <a:extLst>
              <a:ext uri="{FF2B5EF4-FFF2-40B4-BE49-F238E27FC236}">
                <a16:creationId xmlns:a16="http://schemas.microsoft.com/office/drawing/2014/main" id="{A43A0732-ADCC-AD42-8DF3-CB203B4FACEC}"/>
              </a:ext>
            </a:extLst>
          </p:cNvPr>
          <p:cNvSpPr>
            <a:spLocks noGrp="1"/>
          </p:cNvSpPr>
          <p:nvPr>
            <p:ph type="sldNum" sz="quarter" idx="4"/>
          </p:nvPr>
        </p:nvSpPr>
        <p:spPr>
          <a:xfrm>
            <a:off x="10149699" y="6514211"/>
            <a:ext cx="1176669" cy="271056"/>
          </a:xfrm>
          <a:prstGeom prst="rect">
            <a:avLst/>
          </a:prstGeom>
        </p:spPr>
        <p:txBody>
          <a:bodyPr vert="horz" lIns="0" tIns="0" rIns="0" bIns="0" rtlCol="0" anchor="ctr">
            <a:noAutofit/>
          </a:bodyPr>
          <a:lstStyle>
            <a:lvl1pPr algn="r">
              <a:defRPr sz="1000">
                <a:solidFill>
                  <a:schemeClr val="tx1"/>
                </a:solidFill>
              </a:defRPr>
            </a:lvl1pPr>
          </a:lstStyle>
          <a:p>
            <a:fld id="{15B18AC2-D547-4041-9833-A3699CCAAD33}" type="slidenum">
              <a:rPr lang="en-GB" smtClean="0"/>
              <a:pPr/>
              <a:t>‹#›</a:t>
            </a:fld>
            <a:endParaRPr lang="en-GB"/>
          </a:p>
        </p:txBody>
      </p:sp>
    </p:spTree>
    <p:extLst>
      <p:ext uri="{BB962C8B-B14F-4D97-AF65-F5344CB8AC3E}">
        <p14:creationId xmlns:p14="http://schemas.microsoft.com/office/powerpoint/2010/main" val="1351801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Neljä kuvaa ja teksti green">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21E5CD36-3626-420E-8CB2-E687A111E23D}"/>
              </a:ext>
            </a:extLst>
          </p:cNvPr>
          <p:cNvSpPr>
            <a:spLocks noGrp="1"/>
          </p:cNvSpPr>
          <p:nvPr>
            <p:ph type="title"/>
          </p:nvPr>
        </p:nvSpPr>
        <p:spPr>
          <a:xfrm>
            <a:off x="567506" y="968825"/>
            <a:ext cx="4348163" cy="1579143"/>
          </a:xfrm>
        </p:spPr>
        <p:txBody>
          <a:bodyPr/>
          <a:lstStyle/>
          <a:p>
            <a:r>
              <a:rPr lang="fi-FI"/>
              <a:t>Muokkaa </a:t>
            </a:r>
            <a:r>
              <a:rPr lang="fi-FI" err="1"/>
              <a:t>ots</a:t>
            </a:r>
            <a:r>
              <a:rPr lang="fi-FI"/>
              <a:t>. </a:t>
            </a:r>
            <a:r>
              <a:rPr lang="fi-FI" err="1"/>
              <a:t>perustyyl</a:t>
            </a:r>
            <a:r>
              <a:rPr lang="fi-FI"/>
              <a:t>. </a:t>
            </a:r>
            <a:r>
              <a:rPr lang="fi-FI" err="1"/>
              <a:t>napsautt</a:t>
            </a:r>
            <a:r>
              <a:rPr lang="fi-FI"/>
              <a:t>.</a:t>
            </a:r>
            <a:endParaRPr lang="en-GB"/>
          </a:p>
        </p:txBody>
      </p:sp>
      <p:sp>
        <p:nvSpPr>
          <p:cNvPr id="15" name="Picture Placeholder 7">
            <a:extLst>
              <a:ext uri="{FF2B5EF4-FFF2-40B4-BE49-F238E27FC236}">
                <a16:creationId xmlns:a16="http://schemas.microsoft.com/office/drawing/2014/main" id="{AAA25554-9A60-46B8-8951-BE2618D28798}"/>
              </a:ext>
            </a:extLst>
          </p:cNvPr>
          <p:cNvSpPr>
            <a:spLocks noGrp="1"/>
          </p:cNvSpPr>
          <p:nvPr>
            <p:ph type="pic" sz="quarter" idx="16"/>
          </p:nvPr>
        </p:nvSpPr>
        <p:spPr>
          <a:xfrm>
            <a:off x="5394077" y="968825"/>
            <a:ext cx="3045385" cy="2512964"/>
          </a:xfrm>
          <a:solidFill>
            <a:schemeClr val="tx1">
              <a:lumMod val="50000"/>
              <a:lumOff val="50000"/>
            </a:schemeClr>
          </a:solidFill>
        </p:spPr>
        <p:txBody>
          <a:bodyPr anchor="ctr" anchorCtr="0"/>
          <a:lstStyle>
            <a:lvl1pPr marL="0" indent="0" algn="ctr">
              <a:buNone/>
              <a:defRPr b="1">
                <a:latin typeface="Aeroport" panose="02000000000000000000" pitchFamily="2" charset="77"/>
                <a:cs typeface="Arial" panose="020B0604020202020204" pitchFamily="34" charset="0"/>
              </a:defRPr>
            </a:lvl1pPr>
          </a:lstStyle>
          <a:p>
            <a:r>
              <a:rPr lang="fi-FI"/>
              <a:t>Lisää kuva napsauttamalla kuvaketta</a:t>
            </a:r>
            <a:endParaRPr lang="en-GB"/>
          </a:p>
        </p:txBody>
      </p:sp>
      <p:sp>
        <p:nvSpPr>
          <p:cNvPr id="11" name="Picture Placeholder 7">
            <a:extLst>
              <a:ext uri="{FF2B5EF4-FFF2-40B4-BE49-F238E27FC236}">
                <a16:creationId xmlns:a16="http://schemas.microsoft.com/office/drawing/2014/main" id="{70930142-643D-4F06-87D9-5447F565248A}"/>
              </a:ext>
            </a:extLst>
          </p:cNvPr>
          <p:cNvSpPr>
            <a:spLocks noGrp="1"/>
          </p:cNvSpPr>
          <p:nvPr>
            <p:ph type="pic" sz="quarter" idx="17"/>
          </p:nvPr>
        </p:nvSpPr>
        <p:spPr>
          <a:xfrm>
            <a:off x="5394077" y="3595850"/>
            <a:ext cx="3045385" cy="2512964"/>
          </a:xfrm>
          <a:solidFill>
            <a:schemeClr val="tx1">
              <a:lumMod val="50000"/>
              <a:lumOff val="50000"/>
            </a:schemeClr>
          </a:solidFill>
        </p:spPr>
        <p:txBody>
          <a:bodyPr anchor="ctr" anchorCtr="0"/>
          <a:lstStyle>
            <a:lvl1pPr marL="0" indent="0" algn="ctr">
              <a:buNone/>
              <a:defRPr b="1">
                <a:latin typeface="Aeroport" panose="02000000000000000000" pitchFamily="2" charset="77"/>
                <a:cs typeface="Arial" panose="020B0604020202020204" pitchFamily="34" charset="0"/>
              </a:defRPr>
            </a:lvl1pPr>
          </a:lstStyle>
          <a:p>
            <a:r>
              <a:rPr lang="fi-FI"/>
              <a:t>Lisää kuva napsauttamalla kuvaketta</a:t>
            </a:r>
            <a:endParaRPr lang="en-GB"/>
          </a:p>
        </p:txBody>
      </p:sp>
      <p:sp>
        <p:nvSpPr>
          <p:cNvPr id="13" name="Picture Placeholder 7">
            <a:extLst>
              <a:ext uri="{FF2B5EF4-FFF2-40B4-BE49-F238E27FC236}">
                <a16:creationId xmlns:a16="http://schemas.microsoft.com/office/drawing/2014/main" id="{62DC20CC-F3F2-4519-A202-35A3A537A45C}"/>
              </a:ext>
            </a:extLst>
          </p:cNvPr>
          <p:cNvSpPr>
            <a:spLocks noGrp="1"/>
          </p:cNvSpPr>
          <p:nvPr>
            <p:ph type="pic" sz="quarter" idx="18"/>
          </p:nvPr>
        </p:nvSpPr>
        <p:spPr>
          <a:xfrm>
            <a:off x="8567057" y="968825"/>
            <a:ext cx="3057436" cy="2512964"/>
          </a:xfrm>
          <a:solidFill>
            <a:schemeClr val="tx1">
              <a:lumMod val="50000"/>
              <a:lumOff val="50000"/>
            </a:schemeClr>
          </a:solidFill>
        </p:spPr>
        <p:txBody>
          <a:bodyPr anchor="ctr" anchorCtr="0"/>
          <a:lstStyle>
            <a:lvl1pPr marL="0" indent="0" algn="ctr">
              <a:buNone/>
              <a:defRPr b="1">
                <a:latin typeface="Aeroport" panose="02000000000000000000" pitchFamily="2" charset="77"/>
                <a:cs typeface="Arial" panose="020B0604020202020204" pitchFamily="34" charset="0"/>
              </a:defRPr>
            </a:lvl1pPr>
          </a:lstStyle>
          <a:p>
            <a:r>
              <a:rPr lang="fi-FI"/>
              <a:t>Lisää kuva napsauttamalla kuvaketta</a:t>
            </a:r>
            <a:endParaRPr lang="en-GB"/>
          </a:p>
        </p:txBody>
      </p:sp>
      <p:sp>
        <p:nvSpPr>
          <p:cNvPr id="16" name="Picture Placeholder 7">
            <a:extLst>
              <a:ext uri="{FF2B5EF4-FFF2-40B4-BE49-F238E27FC236}">
                <a16:creationId xmlns:a16="http://schemas.microsoft.com/office/drawing/2014/main" id="{4D3651B1-DEED-445D-A14B-0BE04B4CE9F0}"/>
              </a:ext>
            </a:extLst>
          </p:cNvPr>
          <p:cNvSpPr>
            <a:spLocks noGrp="1"/>
          </p:cNvSpPr>
          <p:nvPr>
            <p:ph type="pic" sz="quarter" idx="19"/>
          </p:nvPr>
        </p:nvSpPr>
        <p:spPr>
          <a:xfrm>
            <a:off x="8579110" y="3595850"/>
            <a:ext cx="3045384" cy="2512964"/>
          </a:xfrm>
          <a:solidFill>
            <a:schemeClr val="tx1">
              <a:lumMod val="50000"/>
              <a:lumOff val="50000"/>
            </a:schemeClr>
          </a:solidFill>
        </p:spPr>
        <p:txBody>
          <a:bodyPr anchor="ctr" anchorCtr="0"/>
          <a:lstStyle>
            <a:lvl1pPr marL="0" indent="0" algn="ctr">
              <a:buNone/>
              <a:defRPr b="1">
                <a:latin typeface="Aeroport" panose="02000000000000000000" pitchFamily="2" charset="77"/>
                <a:cs typeface="Arial" panose="020B0604020202020204" pitchFamily="34" charset="0"/>
              </a:defRPr>
            </a:lvl1pPr>
          </a:lstStyle>
          <a:p>
            <a:r>
              <a:rPr lang="fi-FI"/>
              <a:t>Lisää kuva napsauttamalla kuvaketta</a:t>
            </a:r>
            <a:endParaRPr lang="en-GB"/>
          </a:p>
        </p:txBody>
      </p:sp>
      <p:sp>
        <p:nvSpPr>
          <p:cNvPr id="3" name="Text Placeholder 2">
            <a:extLst>
              <a:ext uri="{FF2B5EF4-FFF2-40B4-BE49-F238E27FC236}">
                <a16:creationId xmlns:a16="http://schemas.microsoft.com/office/drawing/2014/main" id="{2B06DFED-3164-33D6-2A8E-CBD356396F5D}"/>
              </a:ext>
            </a:extLst>
          </p:cNvPr>
          <p:cNvSpPr>
            <a:spLocks noGrp="1"/>
          </p:cNvSpPr>
          <p:nvPr>
            <p:ph type="body" sz="quarter" idx="20"/>
          </p:nvPr>
        </p:nvSpPr>
        <p:spPr>
          <a:xfrm>
            <a:off x="567506" y="3923678"/>
            <a:ext cx="4348163" cy="2185136"/>
          </a:xfrm>
        </p:spPr>
        <p:txBody>
          <a:bodyPr/>
          <a:lstStyle>
            <a:lvl1pPr marL="0" indent="0">
              <a:buNone/>
              <a:defRPr/>
            </a:lvl1pPr>
            <a:lvl2pPr marL="361950" indent="0">
              <a:buNone/>
              <a:defRPr/>
            </a:lvl2pPr>
            <a:lvl3pPr marL="715963" indent="0">
              <a:buNone/>
              <a:defRPr/>
            </a:lvl3pPr>
            <a:lvl4pPr marL="1077912" indent="0">
              <a:buNone/>
              <a:defRPr/>
            </a:lvl4pPr>
            <a:lvl5pPr marL="1431925" indent="0">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14" name="Text Placeholder 2">
            <a:extLst>
              <a:ext uri="{FF2B5EF4-FFF2-40B4-BE49-F238E27FC236}">
                <a16:creationId xmlns:a16="http://schemas.microsoft.com/office/drawing/2014/main" id="{C1576355-F3AB-6ECE-19AE-21CEA84DFE85}"/>
              </a:ext>
            </a:extLst>
          </p:cNvPr>
          <p:cNvSpPr>
            <a:spLocks noGrp="1"/>
          </p:cNvSpPr>
          <p:nvPr>
            <p:ph type="body" sz="quarter" idx="21"/>
          </p:nvPr>
        </p:nvSpPr>
        <p:spPr>
          <a:xfrm>
            <a:off x="567506" y="2853583"/>
            <a:ext cx="4348163" cy="933112"/>
          </a:xfrm>
        </p:spPr>
        <p:txBody>
          <a:bodyPr anchor="b"/>
          <a:lstStyle>
            <a:lvl1pPr marL="0" indent="0">
              <a:buNone/>
              <a:defRPr sz="1600" b="0" i="0">
                <a:latin typeface="Aeroport" panose="02000000000000000000" pitchFamily="2" charset="77"/>
              </a:defRPr>
            </a:lvl1pPr>
            <a:lvl2pPr marL="361950" indent="0">
              <a:buNone/>
              <a:defRPr sz="1600" b="0" i="0">
                <a:latin typeface="Aeroport" panose="02000000000000000000" pitchFamily="2" charset="77"/>
              </a:defRPr>
            </a:lvl2pPr>
            <a:lvl3pPr marL="715963" indent="0">
              <a:buNone/>
              <a:defRPr sz="1600" b="0" i="0">
                <a:latin typeface="Aeroport" panose="02000000000000000000" pitchFamily="2" charset="77"/>
              </a:defRPr>
            </a:lvl3pPr>
            <a:lvl4pPr marL="1077912" indent="0">
              <a:buNone/>
              <a:defRPr sz="1600" b="0" i="0">
                <a:latin typeface="Aeroport" panose="02000000000000000000" pitchFamily="2" charset="77"/>
              </a:defRPr>
            </a:lvl4pPr>
            <a:lvl5pPr marL="1431925" indent="0">
              <a:buNone/>
              <a:defRPr sz="1600" b="0" i="0">
                <a:latin typeface="Aeroport" panose="02000000000000000000"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2" name="Text Placeholder 2">
            <a:extLst>
              <a:ext uri="{FF2B5EF4-FFF2-40B4-BE49-F238E27FC236}">
                <a16:creationId xmlns:a16="http://schemas.microsoft.com/office/drawing/2014/main" id="{9094499A-16A9-54AF-02FD-E1B37993D183}"/>
              </a:ext>
            </a:extLst>
          </p:cNvPr>
          <p:cNvSpPr>
            <a:spLocks noGrp="1"/>
          </p:cNvSpPr>
          <p:nvPr>
            <p:ph type="body" sz="quarter" idx="22"/>
          </p:nvPr>
        </p:nvSpPr>
        <p:spPr>
          <a:xfrm>
            <a:off x="567506" y="618955"/>
            <a:ext cx="4348163" cy="234661"/>
          </a:xfrm>
        </p:spPr>
        <p:txBody>
          <a:bodyPr/>
          <a:lstStyle>
            <a:lvl1pPr marL="0" indent="0">
              <a:buNone/>
              <a:defRPr sz="1400">
                <a:latin typeface="+mn-lt"/>
              </a:defRPr>
            </a:lvl1pPr>
            <a:lvl2pPr marL="361950" indent="0">
              <a:buNone/>
              <a:defRPr sz="1400">
                <a:latin typeface="+mn-lt"/>
              </a:defRPr>
            </a:lvl2pPr>
            <a:lvl3pPr marL="715963" indent="0">
              <a:buNone/>
              <a:defRPr sz="1400">
                <a:latin typeface="+mn-lt"/>
              </a:defRPr>
            </a:lvl3pPr>
            <a:lvl4pPr marL="1077912" indent="0">
              <a:buNone/>
              <a:defRPr sz="1400">
                <a:latin typeface="+mn-lt"/>
              </a:defRPr>
            </a:lvl4pPr>
            <a:lvl5pPr marL="1431925" indent="0">
              <a:buNone/>
              <a:defRPr sz="1400">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pic>
        <p:nvPicPr>
          <p:cNvPr id="5" name="Picture 4" descr="Logo&#10;&#10;Description automatically generated">
            <a:extLst>
              <a:ext uri="{FF2B5EF4-FFF2-40B4-BE49-F238E27FC236}">
                <a16:creationId xmlns:a16="http://schemas.microsoft.com/office/drawing/2014/main" id="{C91EC92B-EFFC-0D9C-86E0-ED0C9346067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tretch/>
        </p:blipFill>
        <p:spPr>
          <a:xfrm>
            <a:off x="309947" y="6389518"/>
            <a:ext cx="990600" cy="228600"/>
          </a:xfrm>
          <a:prstGeom prst="rect">
            <a:avLst/>
          </a:prstGeom>
        </p:spPr>
      </p:pic>
      <p:sp>
        <p:nvSpPr>
          <p:cNvPr id="17" name="Slide Number Placeholder 5">
            <a:extLst>
              <a:ext uri="{FF2B5EF4-FFF2-40B4-BE49-F238E27FC236}">
                <a16:creationId xmlns:a16="http://schemas.microsoft.com/office/drawing/2014/main" id="{58065141-8E71-0B4A-9A47-0F5C5501DA32}"/>
              </a:ext>
            </a:extLst>
          </p:cNvPr>
          <p:cNvSpPr>
            <a:spLocks noGrp="1"/>
          </p:cNvSpPr>
          <p:nvPr>
            <p:ph type="sldNum" sz="quarter" idx="4"/>
          </p:nvPr>
        </p:nvSpPr>
        <p:spPr>
          <a:xfrm>
            <a:off x="10149699" y="6514211"/>
            <a:ext cx="1176669" cy="271056"/>
          </a:xfrm>
          <a:prstGeom prst="rect">
            <a:avLst/>
          </a:prstGeom>
        </p:spPr>
        <p:txBody>
          <a:bodyPr vert="horz" lIns="0" tIns="0" rIns="0" bIns="0" rtlCol="0" anchor="ctr">
            <a:noAutofit/>
          </a:bodyPr>
          <a:lstStyle>
            <a:lvl1pPr algn="r">
              <a:defRPr sz="1000">
                <a:solidFill>
                  <a:schemeClr val="tx1"/>
                </a:solidFill>
              </a:defRPr>
            </a:lvl1pPr>
          </a:lstStyle>
          <a:p>
            <a:fld id="{15B18AC2-D547-4041-9833-A3699CCAAD33}" type="slidenum">
              <a:rPr lang="en-GB" smtClean="0"/>
              <a:pPr/>
              <a:t>‹#›</a:t>
            </a:fld>
            <a:endParaRPr lang="en-GB"/>
          </a:p>
        </p:txBody>
      </p:sp>
    </p:spTree>
    <p:extLst>
      <p:ext uri="{BB962C8B-B14F-4D97-AF65-F5344CB8AC3E}">
        <p14:creationId xmlns:p14="http://schemas.microsoft.com/office/powerpoint/2010/main" val="22326549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round pictures and content (white)">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F2D7FDA-05BC-852C-2852-3317A95DE4CA}"/>
              </a:ext>
            </a:extLst>
          </p:cNvPr>
          <p:cNvSpPr>
            <a:spLocks noGrp="1"/>
          </p:cNvSpPr>
          <p:nvPr>
            <p:ph type="body" sz="quarter" idx="11"/>
          </p:nvPr>
        </p:nvSpPr>
        <p:spPr>
          <a:xfrm>
            <a:off x="1189038" y="4416425"/>
            <a:ext cx="2846387" cy="1527175"/>
          </a:xfrm>
        </p:spPr>
        <p:txBody>
          <a:bodyPr/>
          <a:lstStyle>
            <a:lvl1pPr marL="0" indent="0" algn="just">
              <a:buNone/>
              <a:defRPr sz="1200"/>
            </a:lvl1pPr>
            <a:lvl2pPr marL="361950" indent="0" algn="just">
              <a:buNone/>
              <a:defRPr sz="1200"/>
            </a:lvl2pPr>
            <a:lvl3pPr marL="715963" indent="0" algn="just">
              <a:buNone/>
              <a:defRPr sz="1200"/>
            </a:lvl3pPr>
            <a:lvl4pPr marL="1077912" indent="0" algn="just">
              <a:buNone/>
              <a:defRPr sz="1200"/>
            </a:lvl4pPr>
            <a:lvl5pPr marL="1431925" indent="0" algn="just">
              <a:buNone/>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16" name="Picture Placeholder 15">
            <a:extLst>
              <a:ext uri="{FF2B5EF4-FFF2-40B4-BE49-F238E27FC236}">
                <a16:creationId xmlns:a16="http://schemas.microsoft.com/office/drawing/2014/main" id="{9D02E5B6-92F5-514A-696C-34C025C37FBF}"/>
              </a:ext>
            </a:extLst>
          </p:cNvPr>
          <p:cNvSpPr>
            <a:spLocks noGrp="1"/>
          </p:cNvSpPr>
          <p:nvPr>
            <p:ph type="pic" sz="quarter" idx="10"/>
          </p:nvPr>
        </p:nvSpPr>
        <p:spPr>
          <a:xfrm>
            <a:off x="1375676" y="1753848"/>
            <a:ext cx="2473378" cy="2473377"/>
          </a:xfrm>
          <a:prstGeom prst="ellipse">
            <a:avLst/>
          </a:prstGeom>
          <a:solidFill>
            <a:schemeClr val="tx1">
              <a:lumMod val="50000"/>
              <a:lumOff val="50000"/>
            </a:schemeClr>
          </a:solidFill>
        </p:spPr>
        <p:txBody>
          <a:bodyPr anchor="ctr"/>
          <a:lstStyle>
            <a:lvl1pPr marL="0" indent="0" algn="ctr">
              <a:buNone/>
              <a:defRPr>
                <a:latin typeface="+mn-lt"/>
              </a:defRPr>
            </a:lvl1pPr>
          </a:lstStyle>
          <a:p>
            <a:endParaRPr lang="en-FI"/>
          </a:p>
        </p:txBody>
      </p:sp>
      <p:sp>
        <p:nvSpPr>
          <p:cNvPr id="2" name="Title 1">
            <a:extLst>
              <a:ext uri="{FF2B5EF4-FFF2-40B4-BE49-F238E27FC236}">
                <a16:creationId xmlns:a16="http://schemas.microsoft.com/office/drawing/2014/main" id="{668C90FC-4C1F-4CB7-8FBA-262ED0F3726F}"/>
              </a:ext>
            </a:extLst>
          </p:cNvPr>
          <p:cNvSpPr>
            <a:spLocks noGrp="1"/>
          </p:cNvSpPr>
          <p:nvPr>
            <p:ph type="title"/>
          </p:nvPr>
        </p:nvSpPr>
        <p:spPr>
          <a:xfrm>
            <a:off x="705937" y="794657"/>
            <a:ext cx="7665177" cy="769991"/>
          </a:xfrm>
        </p:spPr>
        <p:txBody>
          <a:bodyPr/>
          <a:lstStyle/>
          <a:p>
            <a:r>
              <a:rPr lang="fi-FI"/>
              <a:t>Muokkaa </a:t>
            </a:r>
            <a:r>
              <a:rPr lang="fi-FI" err="1"/>
              <a:t>ots</a:t>
            </a:r>
            <a:r>
              <a:rPr lang="fi-FI"/>
              <a:t>. </a:t>
            </a:r>
            <a:r>
              <a:rPr lang="fi-FI" err="1"/>
              <a:t>perustyyl</a:t>
            </a:r>
            <a:r>
              <a:rPr lang="fi-FI"/>
              <a:t>. </a:t>
            </a:r>
            <a:r>
              <a:rPr lang="fi-FI" err="1"/>
              <a:t>napsautt</a:t>
            </a:r>
            <a:r>
              <a:rPr lang="fi-FI"/>
              <a:t>.</a:t>
            </a:r>
            <a:endParaRPr lang="en-GB"/>
          </a:p>
        </p:txBody>
      </p:sp>
      <p:sp>
        <p:nvSpPr>
          <p:cNvPr id="21" name="Text Placeholder 19">
            <a:extLst>
              <a:ext uri="{FF2B5EF4-FFF2-40B4-BE49-F238E27FC236}">
                <a16:creationId xmlns:a16="http://schemas.microsoft.com/office/drawing/2014/main" id="{1EA52A37-03B0-6B7A-000C-986739009005}"/>
              </a:ext>
            </a:extLst>
          </p:cNvPr>
          <p:cNvSpPr>
            <a:spLocks noGrp="1"/>
          </p:cNvSpPr>
          <p:nvPr>
            <p:ph type="body" sz="quarter" idx="12"/>
          </p:nvPr>
        </p:nvSpPr>
        <p:spPr>
          <a:xfrm>
            <a:off x="4672673" y="4416425"/>
            <a:ext cx="2846387" cy="1527175"/>
          </a:xfrm>
        </p:spPr>
        <p:txBody>
          <a:bodyPr/>
          <a:lstStyle>
            <a:lvl1pPr marL="0" indent="0" algn="just">
              <a:buNone/>
              <a:defRPr sz="1200"/>
            </a:lvl1pPr>
            <a:lvl2pPr marL="361950" indent="0" algn="just">
              <a:buNone/>
              <a:defRPr sz="1200"/>
            </a:lvl2pPr>
            <a:lvl3pPr marL="715963" indent="0" algn="just">
              <a:buNone/>
              <a:defRPr sz="1200"/>
            </a:lvl3pPr>
            <a:lvl4pPr marL="1077912" indent="0" algn="just">
              <a:buNone/>
              <a:defRPr sz="1200"/>
            </a:lvl4pPr>
            <a:lvl5pPr marL="1431925" indent="0" algn="just">
              <a:buNone/>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22" name="Picture Placeholder 15">
            <a:extLst>
              <a:ext uri="{FF2B5EF4-FFF2-40B4-BE49-F238E27FC236}">
                <a16:creationId xmlns:a16="http://schemas.microsoft.com/office/drawing/2014/main" id="{D186FEDE-95B6-612D-92A7-31E960507A28}"/>
              </a:ext>
            </a:extLst>
          </p:cNvPr>
          <p:cNvSpPr>
            <a:spLocks noGrp="1"/>
          </p:cNvSpPr>
          <p:nvPr>
            <p:ph type="pic" sz="quarter" idx="13"/>
          </p:nvPr>
        </p:nvSpPr>
        <p:spPr>
          <a:xfrm>
            <a:off x="4859311" y="1753848"/>
            <a:ext cx="2473378" cy="2473377"/>
          </a:xfrm>
          <a:prstGeom prst="ellipse">
            <a:avLst/>
          </a:prstGeom>
          <a:solidFill>
            <a:schemeClr val="tx1">
              <a:lumMod val="50000"/>
              <a:lumOff val="50000"/>
            </a:schemeClr>
          </a:solidFill>
        </p:spPr>
        <p:txBody>
          <a:bodyPr anchor="ctr"/>
          <a:lstStyle>
            <a:lvl1pPr marL="0" indent="0" algn="ctr">
              <a:buNone/>
              <a:defRPr>
                <a:latin typeface="+mn-lt"/>
              </a:defRPr>
            </a:lvl1pPr>
          </a:lstStyle>
          <a:p>
            <a:endParaRPr lang="en-FI"/>
          </a:p>
        </p:txBody>
      </p:sp>
      <p:sp>
        <p:nvSpPr>
          <p:cNvPr id="23" name="Text Placeholder 19">
            <a:extLst>
              <a:ext uri="{FF2B5EF4-FFF2-40B4-BE49-F238E27FC236}">
                <a16:creationId xmlns:a16="http://schemas.microsoft.com/office/drawing/2014/main" id="{67302A9A-1B2F-2F84-B87B-C799C67DDB9E}"/>
              </a:ext>
            </a:extLst>
          </p:cNvPr>
          <p:cNvSpPr>
            <a:spLocks noGrp="1"/>
          </p:cNvSpPr>
          <p:nvPr>
            <p:ph type="body" sz="quarter" idx="14"/>
          </p:nvPr>
        </p:nvSpPr>
        <p:spPr>
          <a:xfrm>
            <a:off x="8156308" y="4416425"/>
            <a:ext cx="2846387" cy="1527175"/>
          </a:xfrm>
        </p:spPr>
        <p:txBody>
          <a:bodyPr/>
          <a:lstStyle>
            <a:lvl1pPr marL="0" indent="0" algn="just">
              <a:buNone/>
              <a:defRPr sz="1200"/>
            </a:lvl1pPr>
            <a:lvl2pPr marL="361950" indent="0" algn="just">
              <a:buNone/>
              <a:defRPr sz="1200"/>
            </a:lvl2pPr>
            <a:lvl3pPr marL="715963" indent="0" algn="just">
              <a:buNone/>
              <a:defRPr sz="1200"/>
            </a:lvl3pPr>
            <a:lvl4pPr marL="1077912" indent="0" algn="just">
              <a:buNone/>
              <a:defRPr sz="1200"/>
            </a:lvl4pPr>
            <a:lvl5pPr marL="1431925" indent="0" algn="just">
              <a:buNone/>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24" name="Picture Placeholder 15">
            <a:extLst>
              <a:ext uri="{FF2B5EF4-FFF2-40B4-BE49-F238E27FC236}">
                <a16:creationId xmlns:a16="http://schemas.microsoft.com/office/drawing/2014/main" id="{20450F86-1823-E905-1D3A-067613B5CA46}"/>
              </a:ext>
            </a:extLst>
          </p:cNvPr>
          <p:cNvSpPr>
            <a:spLocks noGrp="1"/>
          </p:cNvSpPr>
          <p:nvPr>
            <p:ph type="pic" sz="quarter" idx="15"/>
          </p:nvPr>
        </p:nvSpPr>
        <p:spPr>
          <a:xfrm>
            <a:off x="8342946" y="1753848"/>
            <a:ext cx="2473378" cy="2473377"/>
          </a:xfrm>
          <a:prstGeom prst="ellipse">
            <a:avLst/>
          </a:prstGeom>
          <a:solidFill>
            <a:schemeClr val="tx1">
              <a:lumMod val="50000"/>
              <a:lumOff val="50000"/>
            </a:schemeClr>
          </a:solidFill>
        </p:spPr>
        <p:txBody>
          <a:bodyPr anchor="ctr"/>
          <a:lstStyle>
            <a:lvl1pPr marL="0" indent="0" algn="ctr">
              <a:buNone/>
              <a:defRPr>
                <a:latin typeface="+mn-lt"/>
              </a:defRPr>
            </a:lvl1pPr>
          </a:lstStyle>
          <a:p>
            <a:endParaRPr lang="en-FI"/>
          </a:p>
        </p:txBody>
      </p:sp>
      <p:pic>
        <p:nvPicPr>
          <p:cNvPr id="3" name="Picture 2" descr="Logo&#10;&#10;Description automatically generated">
            <a:extLst>
              <a:ext uri="{FF2B5EF4-FFF2-40B4-BE49-F238E27FC236}">
                <a16:creationId xmlns:a16="http://schemas.microsoft.com/office/drawing/2014/main" id="{BF973731-27D4-45D3-24E6-D8E4DA7F909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tretch/>
        </p:blipFill>
        <p:spPr>
          <a:xfrm>
            <a:off x="309947" y="6389518"/>
            <a:ext cx="990600" cy="228600"/>
          </a:xfrm>
          <a:prstGeom prst="rect">
            <a:avLst/>
          </a:prstGeom>
        </p:spPr>
      </p:pic>
      <p:sp>
        <p:nvSpPr>
          <p:cNvPr id="10" name="Slide Number Placeholder 5">
            <a:extLst>
              <a:ext uri="{FF2B5EF4-FFF2-40B4-BE49-F238E27FC236}">
                <a16:creationId xmlns:a16="http://schemas.microsoft.com/office/drawing/2014/main" id="{51EBE63F-964C-614F-88D2-D7D0AEF9F1C3}"/>
              </a:ext>
            </a:extLst>
          </p:cNvPr>
          <p:cNvSpPr>
            <a:spLocks noGrp="1"/>
          </p:cNvSpPr>
          <p:nvPr>
            <p:ph type="sldNum" sz="quarter" idx="4"/>
          </p:nvPr>
        </p:nvSpPr>
        <p:spPr>
          <a:xfrm>
            <a:off x="10149699" y="6514211"/>
            <a:ext cx="1176669" cy="271056"/>
          </a:xfrm>
          <a:prstGeom prst="rect">
            <a:avLst/>
          </a:prstGeom>
        </p:spPr>
        <p:txBody>
          <a:bodyPr vert="horz" lIns="0" tIns="0" rIns="0" bIns="0" rtlCol="0" anchor="ctr">
            <a:noAutofit/>
          </a:bodyPr>
          <a:lstStyle>
            <a:lvl1pPr algn="r">
              <a:defRPr sz="1000">
                <a:solidFill>
                  <a:schemeClr val="tx1"/>
                </a:solidFill>
              </a:defRPr>
            </a:lvl1pPr>
          </a:lstStyle>
          <a:p>
            <a:fld id="{15B18AC2-D547-4041-9833-A3699CCAAD33}" type="slidenum">
              <a:rPr lang="en-GB" smtClean="0"/>
              <a:pPr/>
              <a:t>‹#›</a:t>
            </a:fld>
            <a:endParaRPr lang="en-GB"/>
          </a:p>
        </p:txBody>
      </p:sp>
    </p:spTree>
    <p:extLst>
      <p:ext uri="{BB962C8B-B14F-4D97-AF65-F5344CB8AC3E}">
        <p14:creationId xmlns:p14="http://schemas.microsoft.com/office/powerpoint/2010/main" val="17621150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 round pictures and content (green)">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F2D7FDA-05BC-852C-2852-3317A95DE4CA}"/>
              </a:ext>
            </a:extLst>
          </p:cNvPr>
          <p:cNvSpPr>
            <a:spLocks noGrp="1"/>
          </p:cNvSpPr>
          <p:nvPr>
            <p:ph type="body" sz="quarter" idx="11"/>
          </p:nvPr>
        </p:nvSpPr>
        <p:spPr>
          <a:xfrm>
            <a:off x="1189038" y="4416425"/>
            <a:ext cx="2846387" cy="1527175"/>
          </a:xfrm>
        </p:spPr>
        <p:txBody>
          <a:bodyPr/>
          <a:lstStyle>
            <a:lvl1pPr marL="0" indent="0" algn="just">
              <a:buNone/>
              <a:defRPr sz="1200"/>
            </a:lvl1pPr>
            <a:lvl2pPr marL="361950" indent="0" algn="just">
              <a:buNone/>
              <a:defRPr sz="1200"/>
            </a:lvl2pPr>
            <a:lvl3pPr marL="715963" indent="0" algn="just">
              <a:buNone/>
              <a:defRPr sz="1200"/>
            </a:lvl3pPr>
            <a:lvl4pPr marL="1077912" indent="0" algn="just">
              <a:buNone/>
              <a:defRPr sz="1200"/>
            </a:lvl4pPr>
            <a:lvl5pPr marL="1431925" indent="0" algn="just">
              <a:buNone/>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16" name="Picture Placeholder 15">
            <a:extLst>
              <a:ext uri="{FF2B5EF4-FFF2-40B4-BE49-F238E27FC236}">
                <a16:creationId xmlns:a16="http://schemas.microsoft.com/office/drawing/2014/main" id="{9D02E5B6-92F5-514A-696C-34C025C37FBF}"/>
              </a:ext>
            </a:extLst>
          </p:cNvPr>
          <p:cNvSpPr>
            <a:spLocks noGrp="1"/>
          </p:cNvSpPr>
          <p:nvPr>
            <p:ph type="pic" sz="quarter" idx="10"/>
          </p:nvPr>
        </p:nvSpPr>
        <p:spPr>
          <a:xfrm>
            <a:off x="1375676" y="1753848"/>
            <a:ext cx="2473378" cy="2473377"/>
          </a:xfrm>
          <a:prstGeom prst="ellipse">
            <a:avLst/>
          </a:prstGeom>
          <a:solidFill>
            <a:schemeClr val="tx1">
              <a:lumMod val="50000"/>
              <a:lumOff val="50000"/>
            </a:schemeClr>
          </a:solidFill>
        </p:spPr>
        <p:txBody>
          <a:bodyPr anchor="ctr"/>
          <a:lstStyle>
            <a:lvl1pPr marL="0" indent="0" algn="ctr">
              <a:buNone/>
              <a:defRPr>
                <a:latin typeface="+mn-lt"/>
              </a:defRPr>
            </a:lvl1pPr>
          </a:lstStyle>
          <a:p>
            <a:endParaRPr lang="en-FI"/>
          </a:p>
        </p:txBody>
      </p:sp>
      <p:sp>
        <p:nvSpPr>
          <p:cNvPr id="2" name="Title 1">
            <a:extLst>
              <a:ext uri="{FF2B5EF4-FFF2-40B4-BE49-F238E27FC236}">
                <a16:creationId xmlns:a16="http://schemas.microsoft.com/office/drawing/2014/main" id="{668C90FC-4C1F-4CB7-8FBA-262ED0F3726F}"/>
              </a:ext>
            </a:extLst>
          </p:cNvPr>
          <p:cNvSpPr>
            <a:spLocks noGrp="1"/>
          </p:cNvSpPr>
          <p:nvPr>
            <p:ph type="title"/>
          </p:nvPr>
        </p:nvSpPr>
        <p:spPr>
          <a:xfrm>
            <a:off x="705937" y="794657"/>
            <a:ext cx="7665177" cy="769991"/>
          </a:xfrm>
        </p:spPr>
        <p:txBody>
          <a:bodyPr/>
          <a:lstStyle/>
          <a:p>
            <a:r>
              <a:rPr lang="fi-FI"/>
              <a:t>Muokkaa </a:t>
            </a:r>
            <a:r>
              <a:rPr lang="fi-FI" err="1"/>
              <a:t>ots</a:t>
            </a:r>
            <a:r>
              <a:rPr lang="fi-FI"/>
              <a:t>. </a:t>
            </a:r>
            <a:r>
              <a:rPr lang="fi-FI" err="1"/>
              <a:t>perustyyl</a:t>
            </a:r>
            <a:r>
              <a:rPr lang="fi-FI"/>
              <a:t>. </a:t>
            </a:r>
            <a:r>
              <a:rPr lang="fi-FI" err="1"/>
              <a:t>napsautt</a:t>
            </a:r>
            <a:r>
              <a:rPr lang="fi-FI"/>
              <a:t>.</a:t>
            </a:r>
            <a:endParaRPr lang="en-GB"/>
          </a:p>
        </p:txBody>
      </p:sp>
      <p:sp>
        <p:nvSpPr>
          <p:cNvPr id="21" name="Text Placeholder 19">
            <a:extLst>
              <a:ext uri="{FF2B5EF4-FFF2-40B4-BE49-F238E27FC236}">
                <a16:creationId xmlns:a16="http://schemas.microsoft.com/office/drawing/2014/main" id="{1EA52A37-03B0-6B7A-000C-986739009005}"/>
              </a:ext>
            </a:extLst>
          </p:cNvPr>
          <p:cNvSpPr>
            <a:spLocks noGrp="1"/>
          </p:cNvSpPr>
          <p:nvPr>
            <p:ph type="body" sz="quarter" idx="12"/>
          </p:nvPr>
        </p:nvSpPr>
        <p:spPr>
          <a:xfrm>
            <a:off x="4672673" y="4416425"/>
            <a:ext cx="2846387" cy="1527175"/>
          </a:xfrm>
        </p:spPr>
        <p:txBody>
          <a:bodyPr/>
          <a:lstStyle>
            <a:lvl1pPr marL="0" indent="0" algn="just">
              <a:buNone/>
              <a:defRPr sz="1200"/>
            </a:lvl1pPr>
            <a:lvl2pPr marL="361950" indent="0" algn="just">
              <a:buNone/>
              <a:defRPr sz="1200"/>
            </a:lvl2pPr>
            <a:lvl3pPr marL="715963" indent="0" algn="just">
              <a:buNone/>
              <a:defRPr sz="1200"/>
            </a:lvl3pPr>
            <a:lvl4pPr marL="1077912" indent="0" algn="just">
              <a:buNone/>
              <a:defRPr sz="1200"/>
            </a:lvl4pPr>
            <a:lvl5pPr marL="1431925" indent="0" algn="just">
              <a:buNone/>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22" name="Picture Placeholder 15">
            <a:extLst>
              <a:ext uri="{FF2B5EF4-FFF2-40B4-BE49-F238E27FC236}">
                <a16:creationId xmlns:a16="http://schemas.microsoft.com/office/drawing/2014/main" id="{D186FEDE-95B6-612D-92A7-31E960507A28}"/>
              </a:ext>
            </a:extLst>
          </p:cNvPr>
          <p:cNvSpPr>
            <a:spLocks noGrp="1"/>
          </p:cNvSpPr>
          <p:nvPr>
            <p:ph type="pic" sz="quarter" idx="13"/>
          </p:nvPr>
        </p:nvSpPr>
        <p:spPr>
          <a:xfrm>
            <a:off x="4859311" y="1753848"/>
            <a:ext cx="2473378" cy="2473377"/>
          </a:xfrm>
          <a:prstGeom prst="ellipse">
            <a:avLst/>
          </a:prstGeom>
          <a:solidFill>
            <a:schemeClr val="tx1">
              <a:lumMod val="50000"/>
              <a:lumOff val="50000"/>
            </a:schemeClr>
          </a:solidFill>
        </p:spPr>
        <p:txBody>
          <a:bodyPr anchor="ctr"/>
          <a:lstStyle>
            <a:lvl1pPr marL="0" indent="0" algn="ctr">
              <a:buNone/>
              <a:defRPr>
                <a:latin typeface="+mn-lt"/>
              </a:defRPr>
            </a:lvl1pPr>
          </a:lstStyle>
          <a:p>
            <a:endParaRPr lang="en-FI"/>
          </a:p>
        </p:txBody>
      </p:sp>
      <p:sp>
        <p:nvSpPr>
          <p:cNvPr id="23" name="Text Placeholder 19">
            <a:extLst>
              <a:ext uri="{FF2B5EF4-FFF2-40B4-BE49-F238E27FC236}">
                <a16:creationId xmlns:a16="http://schemas.microsoft.com/office/drawing/2014/main" id="{67302A9A-1B2F-2F84-B87B-C799C67DDB9E}"/>
              </a:ext>
            </a:extLst>
          </p:cNvPr>
          <p:cNvSpPr>
            <a:spLocks noGrp="1"/>
          </p:cNvSpPr>
          <p:nvPr>
            <p:ph type="body" sz="quarter" idx="14"/>
          </p:nvPr>
        </p:nvSpPr>
        <p:spPr>
          <a:xfrm>
            <a:off x="8156308" y="4416425"/>
            <a:ext cx="2846387" cy="1527175"/>
          </a:xfrm>
        </p:spPr>
        <p:txBody>
          <a:bodyPr/>
          <a:lstStyle>
            <a:lvl1pPr marL="0" indent="0" algn="just">
              <a:buNone/>
              <a:defRPr sz="1200"/>
            </a:lvl1pPr>
            <a:lvl2pPr marL="361950" indent="0" algn="just">
              <a:buNone/>
              <a:defRPr sz="1200"/>
            </a:lvl2pPr>
            <a:lvl3pPr marL="715963" indent="0" algn="just">
              <a:buNone/>
              <a:defRPr sz="1200"/>
            </a:lvl3pPr>
            <a:lvl4pPr marL="1077912" indent="0" algn="just">
              <a:buNone/>
              <a:defRPr sz="1200"/>
            </a:lvl4pPr>
            <a:lvl5pPr marL="1431925" indent="0" algn="just">
              <a:buNone/>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24" name="Picture Placeholder 15">
            <a:extLst>
              <a:ext uri="{FF2B5EF4-FFF2-40B4-BE49-F238E27FC236}">
                <a16:creationId xmlns:a16="http://schemas.microsoft.com/office/drawing/2014/main" id="{20450F86-1823-E905-1D3A-067613B5CA46}"/>
              </a:ext>
            </a:extLst>
          </p:cNvPr>
          <p:cNvSpPr>
            <a:spLocks noGrp="1"/>
          </p:cNvSpPr>
          <p:nvPr>
            <p:ph type="pic" sz="quarter" idx="15"/>
          </p:nvPr>
        </p:nvSpPr>
        <p:spPr>
          <a:xfrm>
            <a:off x="8342946" y="1753848"/>
            <a:ext cx="2473378" cy="2473377"/>
          </a:xfrm>
          <a:prstGeom prst="ellipse">
            <a:avLst/>
          </a:prstGeom>
          <a:solidFill>
            <a:schemeClr val="tx1">
              <a:lumMod val="50000"/>
              <a:lumOff val="50000"/>
            </a:schemeClr>
          </a:solidFill>
        </p:spPr>
        <p:txBody>
          <a:bodyPr anchor="ctr"/>
          <a:lstStyle>
            <a:lvl1pPr marL="0" indent="0" algn="ctr">
              <a:buNone/>
              <a:defRPr>
                <a:latin typeface="+mn-lt"/>
              </a:defRPr>
            </a:lvl1pPr>
          </a:lstStyle>
          <a:p>
            <a:endParaRPr lang="en-FI"/>
          </a:p>
        </p:txBody>
      </p:sp>
      <p:pic>
        <p:nvPicPr>
          <p:cNvPr id="3" name="Picture 2" descr="Logo&#10;&#10;Description automatically generated">
            <a:extLst>
              <a:ext uri="{FF2B5EF4-FFF2-40B4-BE49-F238E27FC236}">
                <a16:creationId xmlns:a16="http://schemas.microsoft.com/office/drawing/2014/main" id="{4E5711F8-176D-8AD8-9A27-409F90DF3BF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tretch/>
        </p:blipFill>
        <p:spPr>
          <a:xfrm>
            <a:off x="309947" y="6389518"/>
            <a:ext cx="990600" cy="228600"/>
          </a:xfrm>
          <a:prstGeom prst="rect">
            <a:avLst/>
          </a:prstGeom>
        </p:spPr>
      </p:pic>
      <p:sp>
        <p:nvSpPr>
          <p:cNvPr id="10" name="Slide Number Placeholder 5">
            <a:extLst>
              <a:ext uri="{FF2B5EF4-FFF2-40B4-BE49-F238E27FC236}">
                <a16:creationId xmlns:a16="http://schemas.microsoft.com/office/drawing/2014/main" id="{C82B3FB5-EB85-5247-BD64-7CAEC2B7705C}"/>
              </a:ext>
            </a:extLst>
          </p:cNvPr>
          <p:cNvSpPr>
            <a:spLocks noGrp="1"/>
          </p:cNvSpPr>
          <p:nvPr>
            <p:ph type="sldNum" sz="quarter" idx="4"/>
          </p:nvPr>
        </p:nvSpPr>
        <p:spPr>
          <a:xfrm>
            <a:off x="10149699" y="6514211"/>
            <a:ext cx="1176669" cy="271056"/>
          </a:xfrm>
          <a:prstGeom prst="rect">
            <a:avLst/>
          </a:prstGeom>
        </p:spPr>
        <p:txBody>
          <a:bodyPr vert="horz" lIns="0" tIns="0" rIns="0" bIns="0" rtlCol="0" anchor="ctr">
            <a:noAutofit/>
          </a:bodyPr>
          <a:lstStyle>
            <a:lvl1pPr algn="r">
              <a:defRPr sz="1000">
                <a:solidFill>
                  <a:schemeClr val="tx1"/>
                </a:solidFill>
              </a:defRPr>
            </a:lvl1pPr>
          </a:lstStyle>
          <a:p>
            <a:fld id="{15B18AC2-D547-4041-9833-A3699CCAAD33}" type="slidenum">
              <a:rPr lang="en-GB" smtClean="0"/>
              <a:pPr/>
              <a:t>‹#›</a:t>
            </a:fld>
            <a:endParaRPr lang="en-GB"/>
          </a:p>
        </p:txBody>
      </p:sp>
    </p:spTree>
    <p:extLst>
      <p:ext uri="{BB962C8B-B14F-4D97-AF65-F5344CB8AC3E}">
        <p14:creationId xmlns:p14="http://schemas.microsoft.com/office/powerpoint/2010/main" val="20989057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round pictures and content (pink)">
    <p:bg>
      <p:bgPr>
        <a:solidFill>
          <a:schemeClr val="bg2"/>
        </a:solidFill>
        <a:effectLst/>
      </p:bgPr>
    </p:bg>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F2D7FDA-05BC-852C-2852-3317A95DE4CA}"/>
              </a:ext>
            </a:extLst>
          </p:cNvPr>
          <p:cNvSpPr>
            <a:spLocks noGrp="1"/>
          </p:cNvSpPr>
          <p:nvPr>
            <p:ph type="body" sz="quarter" idx="11"/>
          </p:nvPr>
        </p:nvSpPr>
        <p:spPr>
          <a:xfrm>
            <a:off x="1189038" y="4416425"/>
            <a:ext cx="2846387" cy="1527175"/>
          </a:xfrm>
        </p:spPr>
        <p:txBody>
          <a:bodyPr/>
          <a:lstStyle>
            <a:lvl1pPr marL="0" indent="0" algn="just">
              <a:buNone/>
              <a:defRPr sz="1200"/>
            </a:lvl1pPr>
            <a:lvl2pPr marL="361950" indent="0" algn="just">
              <a:buNone/>
              <a:defRPr sz="1200"/>
            </a:lvl2pPr>
            <a:lvl3pPr marL="715963" indent="0" algn="just">
              <a:buNone/>
              <a:defRPr sz="1200"/>
            </a:lvl3pPr>
            <a:lvl4pPr marL="1077912" indent="0" algn="just">
              <a:buNone/>
              <a:defRPr sz="1200"/>
            </a:lvl4pPr>
            <a:lvl5pPr marL="1431925" indent="0" algn="just">
              <a:buNone/>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16" name="Picture Placeholder 15">
            <a:extLst>
              <a:ext uri="{FF2B5EF4-FFF2-40B4-BE49-F238E27FC236}">
                <a16:creationId xmlns:a16="http://schemas.microsoft.com/office/drawing/2014/main" id="{9D02E5B6-92F5-514A-696C-34C025C37FBF}"/>
              </a:ext>
            </a:extLst>
          </p:cNvPr>
          <p:cNvSpPr>
            <a:spLocks noGrp="1"/>
          </p:cNvSpPr>
          <p:nvPr>
            <p:ph type="pic" sz="quarter" idx="10"/>
          </p:nvPr>
        </p:nvSpPr>
        <p:spPr>
          <a:xfrm>
            <a:off x="1375676" y="1753848"/>
            <a:ext cx="2473378" cy="2473377"/>
          </a:xfrm>
          <a:prstGeom prst="ellipse">
            <a:avLst/>
          </a:prstGeom>
          <a:solidFill>
            <a:schemeClr val="tx1">
              <a:lumMod val="50000"/>
              <a:lumOff val="50000"/>
            </a:schemeClr>
          </a:solidFill>
        </p:spPr>
        <p:txBody>
          <a:bodyPr anchor="ctr"/>
          <a:lstStyle>
            <a:lvl1pPr marL="0" indent="0" algn="ctr">
              <a:buNone/>
              <a:defRPr>
                <a:latin typeface="+mn-lt"/>
              </a:defRPr>
            </a:lvl1pPr>
          </a:lstStyle>
          <a:p>
            <a:endParaRPr lang="en-FI"/>
          </a:p>
        </p:txBody>
      </p:sp>
      <p:sp>
        <p:nvSpPr>
          <p:cNvPr id="2" name="Title 1">
            <a:extLst>
              <a:ext uri="{FF2B5EF4-FFF2-40B4-BE49-F238E27FC236}">
                <a16:creationId xmlns:a16="http://schemas.microsoft.com/office/drawing/2014/main" id="{668C90FC-4C1F-4CB7-8FBA-262ED0F3726F}"/>
              </a:ext>
            </a:extLst>
          </p:cNvPr>
          <p:cNvSpPr>
            <a:spLocks noGrp="1"/>
          </p:cNvSpPr>
          <p:nvPr>
            <p:ph type="title"/>
          </p:nvPr>
        </p:nvSpPr>
        <p:spPr>
          <a:xfrm>
            <a:off x="705937" y="794657"/>
            <a:ext cx="7665177" cy="769991"/>
          </a:xfrm>
        </p:spPr>
        <p:txBody>
          <a:bodyPr/>
          <a:lstStyle/>
          <a:p>
            <a:r>
              <a:rPr lang="fi-FI"/>
              <a:t>Muokkaa </a:t>
            </a:r>
            <a:r>
              <a:rPr lang="fi-FI" err="1"/>
              <a:t>ots</a:t>
            </a:r>
            <a:r>
              <a:rPr lang="fi-FI"/>
              <a:t>. </a:t>
            </a:r>
            <a:r>
              <a:rPr lang="fi-FI" err="1"/>
              <a:t>perustyyl</a:t>
            </a:r>
            <a:r>
              <a:rPr lang="fi-FI"/>
              <a:t>. </a:t>
            </a:r>
            <a:r>
              <a:rPr lang="fi-FI" err="1"/>
              <a:t>napsautt</a:t>
            </a:r>
            <a:r>
              <a:rPr lang="fi-FI"/>
              <a:t>.</a:t>
            </a:r>
            <a:endParaRPr lang="en-GB"/>
          </a:p>
        </p:txBody>
      </p:sp>
      <p:sp>
        <p:nvSpPr>
          <p:cNvPr id="21" name="Text Placeholder 19">
            <a:extLst>
              <a:ext uri="{FF2B5EF4-FFF2-40B4-BE49-F238E27FC236}">
                <a16:creationId xmlns:a16="http://schemas.microsoft.com/office/drawing/2014/main" id="{1EA52A37-03B0-6B7A-000C-986739009005}"/>
              </a:ext>
            </a:extLst>
          </p:cNvPr>
          <p:cNvSpPr>
            <a:spLocks noGrp="1"/>
          </p:cNvSpPr>
          <p:nvPr>
            <p:ph type="body" sz="quarter" idx="12"/>
          </p:nvPr>
        </p:nvSpPr>
        <p:spPr>
          <a:xfrm>
            <a:off x="4672673" y="4416425"/>
            <a:ext cx="2846387" cy="1527175"/>
          </a:xfrm>
        </p:spPr>
        <p:txBody>
          <a:bodyPr/>
          <a:lstStyle>
            <a:lvl1pPr marL="0" indent="0" algn="just">
              <a:buNone/>
              <a:defRPr sz="1200"/>
            </a:lvl1pPr>
            <a:lvl2pPr marL="361950" indent="0" algn="just">
              <a:buNone/>
              <a:defRPr sz="1200"/>
            </a:lvl2pPr>
            <a:lvl3pPr marL="715963" indent="0" algn="just">
              <a:buNone/>
              <a:defRPr sz="1200"/>
            </a:lvl3pPr>
            <a:lvl4pPr marL="1077912" indent="0" algn="just">
              <a:buNone/>
              <a:defRPr sz="1200"/>
            </a:lvl4pPr>
            <a:lvl5pPr marL="1431925" indent="0" algn="just">
              <a:buNone/>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22" name="Picture Placeholder 15">
            <a:extLst>
              <a:ext uri="{FF2B5EF4-FFF2-40B4-BE49-F238E27FC236}">
                <a16:creationId xmlns:a16="http://schemas.microsoft.com/office/drawing/2014/main" id="{D186FEDE-95B6-612D-92A7-31E960507A28}"/>
              </a:ext>
            </a:extLst>
          </p:cNvPr>
          <p:cNvSpPr>
            <a:spLocks noGrp="1"/>
          </p:cNvSpPr>
          <p:nvPr>
            <p:ph type="pic" sz="quarter" idx="13"/>
          </p:nvPr>
        </p:nvSpPr>
        <p:spPr>
          <a:xfrm>
            <a:off x="4859311" y="1753848"/>
            <a:ext cx="2473378" cy="2473377"/>
          </a:xfrm>
          <a:prstGeom prst="ellipse">
            <a:avLst/>
          </a:prstGeom>
          <a:solidFill>
            <a:schemeClr val="tx1">
              <a:lumMod val="50000"/>
              <a:lumOff val="50000"/>
            </a:schemeClr>
          </a:solidFill>
        </p:spPr>
        <p:txBody>
          <a:bodyPr anchor="ctr"/>
          <a:lstStyle>
            <a:lvl1pPr marL="0" indent="0" algn="ctr">
              <a:buNone/>
              <a:defRPr>
                <a:latin typeface="+mn-lt"/>
              </a:defRPr>
            </a:lvl1pPr>
          </a:lstStyle>
          <a:p>
            <a:endParaRPr lang="en-FI"/>
          </a:p>
        </p:txBody>
      </p:sp>
      <p:sp>
        <p:nvSpPr>
          <p:cNvPr id="23" name="Text Placeholder 19">
            <a:extLst>
              <a:ext uri="{FF2B5EF4-FFF2-40B4-BE49-F238E27FC236}">
                <a16:creationId xmlns:a16="http://schemas.microsoft.com/office/drawing/2014/main" id="{67302A9A-1B2F-2F84-B87B-C799C67DDB9E}"/>
              </a:ext>
            </a:extLst>
          </p:cNvPr>
          <p:cNvSpPr>
            <a:spLocks noGrp="1"/>
          </p:cNvSpPr>
          <p:nvPr>
            <p:ph type="body" sz="quarter" idx="14"/>
          </p:nvPr>
        </p:nvSpPr>
        <p:spPr>
          <a:xfrm>
            <a:off x="8156308" y="4416425"/>
            <a:ext cx="2846387" cy="1527175"/>
          </a:xfrm>
        </p:spPr>
        <p:txBody>
          <a:bodyPr/>
          <a:lstStyle>
            <a:lvl1pPr marL="0" indent="0" algn="just">
              <a:buNone/>
              <a:defRPr sz="1200"/>
            </a:lvl1pPr>
            <a:lvl2pPr marL="361950" indent="0" algn="just">
              <a:buNone/>
              <a:defRPr sz="1200"/>
            </a:lvl2pPr>
            <a:lvl3pPr marL="715963" indent="0" algn="just">
              <a:buNone/>
              <a:defRPr sz="1200"/>
            </a:lvl3pPr>
            <a:lvl4pPr marL="1077912" indent="0" algn="just">
              <a:buNone/>
              <a:defRPr sz="1200"/>
            </a:lvl4pPr>
            <a:lvl5pPr marL="1431925" indent="0" algn="just">
              <a:buNone/>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24" name="Picture Placeholder 15">
            <a:extLst>
              <a:ext uri="{FF2B5EF4-FFF2-40B4-BE49-F238E27FC236}">
                <a16:creationId xmlns:a16="http://schemas.microsoft.com/office/drawing/2014/main" id="{20450F86-1823-E905-1D3A-067613B5CA46}"/>
              </a:ext>
            </a:extLst>
          </p:cNvPr>
          <p:cNvSpPr>
            <a:spLocks noGrp="1"/>
          </p:cNvSpPr>
          <p:nvPr>
            <p:ph type="pic" sz="quarter" idx="15"/>
          </p:nvPr>
        </p:nvSpPr>
        <p:spPr>
          <a:xfrm>
            <a:off x="8342946" y="1753848"/>
            <a:ext cx="2473378" cy="2473377"/>
          </a:xfrm>
          <a:prstGeom prst="ellipse">
            <a:avLst/>
          </a:prstGeom>
          <a:solidFill>
            <a:schemeClr val="tx1">
              <a:lumMod val="50000"/>
              <a:lumOff val="50000"/>
            </a:schemeClr>
          </a:solidFill>
        </p:spPr>
        <p:txBody>
          <a:bodyPr anchor="ctr"/>
          <a:lstStyle>
            <a:lvl1pPr marL="0" indent="0" algn="ctr">
              <a:buNone/>
              <a:defRPr>
                <a:latin typeface="+mn-lt"/>
              </a:defRPr>
            </a:lvl1pPr>
          </a:lstStyle>
          <a:p>
            <a:endParaRPr lang="en-FI"/>
          </a:p>
        </p:txBody>
      </p:sp>
      <p:pic>
        <p:nvPicPr>
          <p:cNvPr id="3" name="Picture 2" descr="Logo&#10;&#10;Description automatically generated">
            <a:extLst>
              <a:ext uri="{FF2B5EF4-FFF2-40B4-BE49-F238E27FC236}">
                <a16:creationId xmlns:a16="http://schemas.microsoft.com/office/drawing/2014/main" id="{4E5711F8-176D-8AD8-9A27-409F90DF3BF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tretch/>
        </p:blipFill>
        <p:spPr>
          <a:xfrm>
            <a:off x="309947" y="6389518"/>
            <a:ext cx="990600" cy="228600"/>
          </a:xfrm>
          <a:prstGeom prst="rect">
            <a:avLst/>
          </a:prstGeom>
        </p:spPr>
      </p:pic>
      <p:sp>
        <p:nvSpPr>
          <p:cNvPr id="10" name="Slide Number Placeholder 5">
            <a:extLst>
              <a:ext uri="{FF2B5EF4-FFF2-40B4-BE49-F238E27FC236}">
                <a16:creationId xmlns:a16="http://schemas.microsoft.com/office/drawing/2014/main" id="{C409432A-07DF-3C45-90AB-A48EF7F314EA}"/>
              </a:ext>
            </a:extLst>
          </p:cNvPr>
          <p:cNvSpPr>
            <a:spLocks noGrp="1"/>
          </p:cNvSpPr>
          <p:nvPr>
            <p:ph type="sldNum" sz="quarter" idx="4"/>
          </p:nvPr>
        </p:nvSpPr>
        <p:spPr>
          <a:xfrm>
            <a:off x="10149699" y="6514211"/>
            <a:ext cx="1176669" cy="271056"/>
          </a:xfrm>
          <a:prstGeom prst="rect">
            <a:avLst/>
          </a:prstGeom>
        </p:spPr>
        <p:txBody>
          <a:bodyPr vert="horz" lIns="0" tIns="0" rIns="0" bIns="0" rtlCol="0" anchor="ctr">
            <a:noAutofit/>
          </a:bodyPr>
          <a:lstStyle>
            <a:lvl1pPr algn="r">
              <a:defRPr sz="1000">
                <a:solidFill>
                  <a:schemeClr val="tx1"/>
                </a:solidFill>
              </a:defRPr>
            </a:lvl1pPr>
          </a:lstStyle>
          <a:p>
            <a:fld id="{15B18AC2-D547-4041-9833-A3699CCAAD33}" type="slidenum">
              <a:rPr lang="en-GB" smtClean="0"/>
              <a:pPr/>
              <a:t>‹#›</a:t>
            </a:fld>
            <a:endParaRPr lang="en-GB"/>
          </a:p>
        </p:txBody>
      </p:sp>
    </p:spTree>
    <p:extLst>
      <p:ext uri="{BB962C8B-B14F-4D97-AF65-F5344CB8AC3E}">
        <p14:creationId xmlns:p14="http://schemas.microsoft.com/office/powerpoint/2010/main" val="13262954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mparison 2 pictures and content ">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FB4815-5494-4672-A872-AEBD8D92A5B4}"/>
              </a:ext>
            </a:extLst>
          </p:cNvPr>
          <p:cNvSpPr>
            <a:spLocks noGrp="1"/>
          </p:cNvSpPr>
          <p:nvPr>
            <p:ph type="body" idx="1"/>
          </p:nvPr>
        </p:nvSpPr>
        <p:spPr>
          <a:xfrm>
            <a:off x="724726" y="1546185"/>
            <a:ext cx="5129855" cy="317454"/>
          </a:xfrm>
        </p:spPr>
        <p:txBody>
          <a:bodyPr anchor="t" anchorCtr="0"/>
          <a:lstStyle>
            <a:lvl1pPr marL="0" indent="0">
              <a:buNone/>
              <a:defRPr sz="1350" b="0" i="0">
                <a:latin typeface="Aeroport"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2" name="Title 11">
            <a:extLst>
              <a:ext uri="{FF2B5EF4-FFF2-40B4-BE49-F238E27FC236}">
                <a16:creationId xmlns:a16="http://schemas.microsoft.com/office/drawing/2014/main" id="{21E5CD36-3626-420E-8CB2-E687A111E23D}"/>
              </a:ext>
            </a:extLst>
          </p:cNvPr>
          <p:cNvSpPr>
            <a:spLocks noGrp="1"/>
          </p:cNvSpPr>
          <p:nvPr>
            <p:ph type="title"/>
          </p:nvPr>
        </p:nvSpPr>
        <p:spPr>
          <a:xfrm>
            <a:off x="724726" y="646613"/>
            <a:ext cx="7514498" cy="813911"/>
          </a:xfrm>
        </p:spPr>
        <p:txBody>
          <a:bodyPr/>
          <a:lstStyle/>
          <a:p>
            <a:r>
              <a:rPr lang="fi-FI"/>
              <a:t>Muokkaa ots. perustyyl. napsautt.</a:t>
            </a:r>
            <a:endParaRPr lang="en-GB"/>
          </a:p>
        </p:txBody>
      </p:sp>
      <p:sp>
        <p:nvSpPr>
          <p:cNvPr id="10" name="Text Placeholder 9">
            <a:extLst>
              <a:ext uri="{FF2B5EF4-FFF2-40B4-BE49-F238E27FC236}">
                <a16:creationId xmlns:a16="http://schemas.microsoft.com/office/drawing/2014/main" id="{847622A6-C7A0-4A94-9C32-711AF4F00193}"/>
              </a:ext>
            </a:extLst>
          </p:cNvPr>
          <p:cNvSpPr>
            <a:spLocks noGrp="1"/>
          </p:cNvSpPr>
          <p:nvPr>
            <p:ph type="body" sz="quarter" idx="15"/>
          </p:nvPr>
        </p:nvSpPr>
        <p:spPr>
          <a:xfrm>
            <a:off x="943702" y="5120640"/>
            <a:ext cx="4845563" cy="1066320"/>
          </a:xfrm>
        </p:spPr>
        <p:txBody>
          <a:bodyPr/>
          <a:lstStyle>
            <a:lvl1pPr marL="0" indent="0">
              <a:lnSpc>
                <a:spcPct val="110000"/>
              </a:lnSpc>
              <a:buNone/>
              <a:defRPr sz="1200">
                <a:latin typeface="Aeroport-Light" panose="02000000000000000000" pitchFamily="50" charset="0"/>
              </a:defRPr>
            </a:lvl1pPr>
            <a:lvl2pPr marL="361950" indent="0">
              <a:lnSpc>
                <a:spcPct val="110000"/>
              </a:lnSpc>
              <a:buNone/>
              <a:defRPr sz="1200">
                <a:latin typeface="Aeroport-Light" panose="02000000000000000000" pitchFamily="50" charset="0"/>
              </a:defRPr>
            </a:lvl2pPr>
            <a:lvl3pPr marL="715963" indent="0">
              <a:lnSpc>
                <a:spcPct val="110000"/>
              </a:lnSpc>
              <a:buNone/>
              <a:defRPr sz="1200">
                <a:latin typeface="Aeroport-Light" panose="02000000000000000000" pitchFamily="50" charset="0"/>
              </a:defRPr>
            </a:lvl3pPr>
            <a:lvl4pPr marL="1077912" indent="0">
              <a:lnSpc>
                <a:spcPct val="110000"/>
              </a:lnSpc>
              <a:buNone/>
              <a:defRPr sz="1200">
                <a:latin typeface="Aeroport-Light" panose="02000000000000000000" pitchFamily="50" charset="0"/>
              </a:defRPr>
            </a:lvl4pPr>
            <a:lvl5pPr marL="1431925" indent="0">
              <a:lnSpc>
                <a:spcPct val="110000"/>
              </a:lnSpc>
              <a:buNone/>
              <a:defRPr sz="1200">
                <a:latin typeface="Aeroport-Light" panose="02000000000000000000" pitchFamily="50"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15" name="Picture Placeholder 7">
            <a:extLst>
              <a:ext uri="{FF2B5EF4-FFF2-40B4-BE49-F238E27FC236}">
                <a16:creationId xmlns:a16="http://schemas.microsoft.com/office/drawing/2014/main" id="{AAA25554-9A60-46B8-8951-BE2618D28798}"/>
              </a:ext>
            </a:extLst>
          </p:cNvPr>
          <p:cNvSpPr>
            <a:spLocks noGrp="1"/>
          </p:cNvSpPr>
          <p:nvPr>
            <p:ph type="pic" sz="quarter" idx="16"/>
          </p:nvPr>
        </p:nvSpPr>
        <p:spPr>
          <a:xfrm>
            <a:off x="943702" y="1890147"/>
            <a:ext cx="4845563" cy="3104215"/>
          </a:xfrm>
          <a:solidFill>
            <a:schemeClr val="tx1">
              <a:lumMod val="50000"/>
              <a:lumOff val="50000"/>
            </a:schemeClr>
          </a:solidFill>
        </p:spPr>
        <p:txBody>
          <a:bodyPr anchor="ctr" anchorCtr="0"/>
          <a:lstStyle>
            <a:lvl1pPr marL="0" indent="0" algn="ctr">
              <a:buNone/>
              <a:defRPr b="1">
                <a:latin typeface="+mj-lt"/>
                <a:cs typeface="Arial" panose="020B0604020202020204" pitchFamily="34" charset="0"/>
              </a:defRPr>
            </a:lvl1pPr>
          </a:lstStyle>
          <a:p>
            <a:r>
              <a:rPr lang="fi-FI"/>
              <a:t>Lisää kuva napsauttamalla kuvaketta</a:t>
            </a:r>
            <a:endParaRPr lang="en-GB"/>
          </a:p>
        </p:txBody>
      </p:sp>
      <p:sp>
        <p:nvSpPr>
          <p:cNvPr id="16" name="Text Placeholder 2">
            <a:extLst>
              <a:ext uri="{FF2B5EF4-FFF2-40B4-BE49-F238E27FC236}">
                <a16:creationId xmlns:a16="http://schemas.microsoft.com/office/drawing/2014/main" id="{7084BC54-4385-45DC-8373-63E48B05C149}"/>
              </a:ext>
            </a:extLst>
          </p:cNvPr>
          <p:cNvSpPr>
            <a:spLocks noGrp="1"/>
          </p:cNvSpPr>
          <p:nvPr>
            <p:ph type="body" idx="17"/>
          </p:nvPr>
        </p:nvSpPr>
        <p:spPr>
          <a:xfrm>
            <a:off x="6263869" y="1546185"/>
            <a:ext cx="5129855" cy="317454"/>
          </a:xfrm>
        </p:spPr>
        <p:txBody>
          <a:bodyPr anchor="t" anchorCtr="0"/>
          <a:lstStyle>
            <a:lvl1pPr marL="0" indent="0">
              <a:buNone/>
              <a:defRPr sz="1350" b="0" i="0">
                <a:latin typeface="Aeroport"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7" name="Text Placeholder 9">
            <a:extLst>
              <a:ext uri="{FF2B5EF4-FFF2-40B4-BE49-F238E27FC236}">
                <a16:creationId xmlns:a16="http://schemas.microsoft.com/office/drawing/2014/main" id="{133741B7-B55C-40BC-B46E-67A49532F3E7}"/>
              </a:ext>
            </a:extLst>
          </p:cNvPr>
          <p:cNvSpPr>
            <a:spLocks noGrp="1"/>
          </p:cNvSpPr>
          <p:nvPr>
            <p:ph type="body" sz="quarter" idx="18"/>
          </p:nvPr>
        </p:nvSpPr>
        <p:spPr>
          <a:xfrm>
            <a:off x="6464534" y="5120640"/>
            <a:ext cx="4845563" cy="1066320"/>
          </a:xfrm>
        </p:spPr>
        <p:txBody>
          <a:bodyPr/>
          <a:lstStyle>
            <a:lvl1pPr marL="0" indent="0">
              <a:lnSpc>
                <a:spcPct val="110000"/>
              </a:lnSpc>
              <a:buNone/>
              <a:defRPr sz="1200">
                <a:latin typeface="Aeroport-Light" panose="02000000000000000000" pitchFamily="50" charset="0"/>
              </a:defRPr>
            </a:lvl1pPr>
            <a:lvl2pPr marL="361950" indent="0">
              <a:lnSpc>
                <a:spcPct val="110000"/>
              </a:lnSpc>
              <a:buNone/>
              <a:defRPr sz="1200">
                <a:latin typeface="Aeroport-Light" panose="02000000000000000000" pitchFamily="50" charset="0"/>
              </a:defRPr>
            </a:lvl2pPr>
            <a:lvl3pPr marL="715963" indent="0">
              <a:lnSpc>
                <a:spcPct val="110000"/>
              </a:lnSpc>
              <a:buNone/>
              <a:defRPr sz="1200">
                <a:latin typeface="Aeroport-Light" panose="02000000000000000000" pitchFamily="50" charset="0"/>
              </a:defRPr>
            </a:lvl3pPr>
            <a:lvl4pPr marL="1077912" indent="0">
              <a:lnSpc>
                <a:spcPct val="110000"/>
              </a:lnSpc>
              <a:buNone/>
              <a:defRPr sz="1200">
                <a:latin typeface="Aeroport-Light" panose="02000000000000000000" pitchFamily="50" charset="0"/>
              </a:defRPr>
            </a:lvl4pPr>
            <a:lvl5pPr marL="1431925" indent="0">
              <a:lnSpc>
                <a:spcPct val="110000"/>
              </a:lnSpc>
              <a:buNone/>
              <a:defRPr sz="1200">
                <a:latin typeface="Aeroport-Light" panose="02000000000000000000" pitchFamily="50"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18" name="Picture Placeholder 7">
            <a:extLst>
              <a:ext uri="{FF2B5EF4-FFF2-40B4-BE49-F238E27FC236}">
                <a16:creationId xmlns:a16="http://schemas.microsoft.com/office/drawing/2014/main" id="{03F616F2-04DC-4E1E-ADA0-A5C5F6FF36FB}"/>
              </a:ext>
            </a:extLst>
          </p:cNvPr>
          <p:cNvSpPr>
            <a:spLocks noGrp="1"/>
          </p:cNvSpPr>
          <p:nvPr>
            <p:ph type="pic" sz="quarter" idx="19"/>
          </p:nvPr>
        </p:nvSpPr>
        <p:spPr>
          <a:xfrm>
            <a:off x="6464535" y="1888674"/>
            <a:ext cx="4845563" cy="3104215"/>
          </a:xfrm>
          <a:solidFill>
            <a:schemeClr val="tx1">
              <a:lumMod val="50000"/>
              <a:lumOff val="50000"/>
            </a:schemeClr>
          </a:solidFill>
        </p:spPr>
        <p:txBody>
          <a:bodyPr anchor="ctr" anchorCtr="0"/>
          <a:lstStyle>
            <a:lvl1pPr marL="0" indent="0" algn="ctr">
              <a:buNone/>
              <a:defRPr b="1">
                <a:latin typeface="+mj-lt"/>
                <a:cs typeface="Arial" panose="020B0604020202020204" pitchFamily="34" charset="0"/>
              </a:defRPr>
            </a:lvl1pPr>
          </a:lstStyle>
          <a:p>
            <a:r>
              <a:rPr lang="fi-FI"/>
              <a:t>Lisää kuva napsauttamalla kuvaketta</a:t>
            </a:r>
            <a:endParaRPr lang="en-GB"/>
          </a:p>
        </p:txBody>
      </p:sp>
      <p:pic>
        <p:nvPicPr>
          <p:cNvPr id="2" name="Picture 1" descr="Logo&#10;&#10;Description automatically generated">
            <a:extLst>
              <a:ext uri="{FF2B5EF4-FFF2-40B4-BE49-F238E27FC236}">
                <a16:creationId xmlns:a16="http://schemas.microsoft.com/office/drawing/2014/main" id="{0EA1FE9B-D3CA-9ACD-4FBB-153B1E88655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tretch/>
        </p:blipFill>
        <p:spPr>
          <a:xfrm>
            <a:off x="309947" y="6389518"/>
            <a:ext cx="990600" cy="228600"/>
          </a:xfrm>
          <a:prstGeom prst="rect">
            <a:avLst/>
          </a:prstGeom>
        </p:spPr>
      </p:pic>
      <p:sp>
        <p:nvSpPr>
          <p:cNvPr id="11" name="Slide Number Placeholder 5">
            <a:extLst>
              <a:ext uri="{FF2B5EF4-FFF2-40B4-BE49-F238E27FC236}">
                <a16:creationId xmlns:a16="http://schemas.microsoft.com/office/drawing/2014/main" id="{A3D3CD57-B5CA-3540-AC8C-045C0EF395D9}"/>
              </a:ext>
            </a:extLst>
          </p:cNvPr>
          <p:cNvSpPr>
            <a:spLocks noGrp="1"/>
          </p:cNvSpPr>
          <p:nvPr>
            <p:ph type="sldNum" sz="quarter" idx="4"/>
          </p:nvPr>
        </p:nvSpPr>
        <p:spPr>
          <a:xfrm>
            <a:off x="10149699" y="6514211"/>
            <a:ext cx="1176669" cy="271056"/>
          </a:xfrm>
          <a:prstGeom prst="rect">
            <a:avLst/>
          </a:prstGeom>
        </p:spPr>
        <p:txBody>
          <a:bodyPr vert="horz" lIns="0" tIns="0" rIns="0" bIns="0" rtlCol="0" anchor="ctr">
            <a:noAutofit/>
          </a:bodyPr>
          <a:lstStyle>
            <a:lvl1pPr algn="r">
              <a:defRPr sz="1000">
                <a:solidFill>
                  <a:schemeClr val="tx1"/>
                </a:solidFill>
              </a:defRPr>
            </a:lvl1pPr>
          </a:lstStyle>
          <a:p>
            <a:fld id="{15B18AC2-D547-4041-9833-A3699CCAAD33}" type="slidenum">
              <a:rPr lang="en-GB" smtClean="0"/>
              <a:pPr/>
              <a:t>‹#›</a:t>
            </a:fld>
            <a:endParaRPr lang="en-GB"/>
          </a:p>
        </p:txBody>
      </p:sp>
    </p:spTree>
    <p:extLst>
      <p:ext uri="{BB962C8B-B14F-4D97-AF65-F5344CB8AC3E}">
        <p14:creationId xmlns:p14="http://schemas.microsoft.com/office/powerpoint/2010/main" val="3051734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2">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F7DE765-5CFF-117D-7E9B-F0F1EA8BC99D}"/>
              </a:ext>
            </a:extLst>
          </p:cNvPr>
          <p:cNvSpPr/>
          <p:nvPr userDrawn="1"/>
        </p:nvSpPr>
        <p:spPr>
          <a:xfrm>
            <a:off x="-10676" y="0"/>
            <a:ext cx="4279742"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4" name="Picture 3">
            <a:extLst>
              <a:ext uri="{FF2B5EF4-FFF2-40B4-BE49-F238E27FC236}">
                <a16:creationId xmlns:a16="http://schemas.microsoft.com/office/drawing/2014/main" id="{437A2F2D-8886-6DB5-7CDE-38C9574C665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09947" y="312930"/>
            <a:ext cx="994198" cy="200033"/>
          </a:xfrm>
          <a:prstGeom prst="rect">
            <a:avLst/>
          </a:prstGeom>
        </p:spPr>
      </p:pic>
      <p:sp>
        <p:nvSpPr>
          <p:cNvPr id="9" name="Title 1">
            <a:extLst>
              <a:ext uri="{FF2B5EF4-FFF2-40B4-BE49-F238E27FC236}">
                <a16:creationId xmlns:a16="http://schemas.microsoft.com/office/drawing/2014/main" id="{91DE01AC-7C91-209E-E956-3B5CD7C78227}"/>
              </a:ext>
            </a:extLst>
          </p:cNvPr>
          <p:cNvSpPr>
            <a:spLocks noGrp="1"/>
          </p:cNvSpPr>
          <p:nvPr>
            <p:ph type="title" hasCustomPrompt="1"/>
          </p:nvPr>
        </p:nvSpPr>
        <p:spPr>
          <a:xfrm>
            <a:off x="988605" y="2842591"/>
            <a:ext cx="5107395" cy="2385393"/>
          </a:xfrm>
        </p:spPr>
        <p:txBody>
          <a:bodyPr anchor="b" anchorCtr="0"/>
          <a:lstStyle>
            <a:lvl1pPr algn="l">
              <a:defRPr sz="3600">
                <a:solidFill>
                  <a:schemeClr val="tx1"/>
                </a:solidFill>
              </a:defRPr>
            </a:lvl1pPr>
          </a:lstStyle>
          <a:p>
            <a:r>
              <a:rPr lang="fi-FI" err="1"/>
              <a:t>Välislide</a:t>
            </a:r>
            <a:r>
              <a:rPr lang="fi-FI"/>
              <a:t> ilman kuvaa – tähän otsikko</a:t>
            </a:r>
            <a:endParaRPr lang="en-GB"/>
          </a:p>
        </p:txBody>
      </p:sp>
      <p:sp>
        <p:nvSpPr>
          <p:cNvPr id="5" name="Text Placeholder 4">
            <a:extLst>
              <a:ext uri="{FF2B5EF4-FFF2-40B4-BE49-F238E27FC236}">
                <a16:creationId xmlns:a16="http://schemas.microsoft.com/office/drawing/2014/main" id="{2F17279D-9A28-CA46-92D9-D79E19EBD196}"/>
              </a:ext>
            </a:extLst>
          </p:cNvPr>
          <p:cNvSpPr>
            <a:spLocks noGrp="1"/>
          </p:cNvSpPr>
          <p:nvPr>
            <p:ph type="body" sz="quarter" idx="10" hasCustomPrompt="1"/>
          </p:nvPr>
        </p:nvSpPr>
        <p:spPr>
          <a:xfrm>
            <a:off x="988605" y="5327650"/>
            <a:ext cx="6655208" cy="546376"/>
          </a:xfrm>
        </p:spPr>
        <p:txBody>
          <a:bodyPr/>
          <a:lstStyle>
            <a:lvl1pPr marL="0" indent="0">
              <a:buNone/>
              <a:defRPr sz="1600"/>
            </a:lvl1pPr>
            <a:lvl2pPr marL="361950" indent="0">
              <a:buNone/>
              <a:defRPr sz="1600"/>
            </a:lvl2pPr>
            <a:lvl3pPr marL="715963" indent="0">
              <a:buNone/>
              <a:defRPr sz="1600"/>
            </a:lvl3pPr>
            <a:lvl4pPr marL="1077912" indent="0">
              <a:buNone/>
              <a:defRPr sz="1600"/>
            </a:lvl4pPr>
            <a:lvl5pPr marL="1431925" indent="0">
              <a:buNone/>
              <a:defRPr sz="1600"/>
            </a:lvl5pPr>
          </a:lstStyle>
          <a:p>
            <a:pPr lvl="0"/>
            <a:r>
              <a:rPr lang="en-GB" err="1"/>
              <a:t>Alaotsikko</a:t>
            </a:r>
            <a:r>
              <a:rPr lang="en-GB"/>
              <a:t> </a:t>
            </a:r>
            <a:r>
              <a:rPr lang="en-GB" err="1"/>
              <a:t>tähän</a:t>
            </a:r>
            <a:endParaRPr lang="en-FI"/>
          </a:p>
        </p:txBody>
      </p:sp>
    </p:spTree>
    <p:extLst>
      <p:ext uri="{BB962C8B-B14F-4D97-AF65-F5344CB8AC3E}">
        <p14:creationId xmlns:p14="http://schemas.microsoft.com/office/powerpoint/2010/main" val="988630004"/>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mparison 2 pictures and content (pink)">
    <p:bg>
      <p:bgPr>
        <a:solidFill>
          <a:schemeClr val="bg2"/>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FB4815-5494-4672-A872-AEBD8D92A5B4}"/>
              </a:ext>
            </a:extLst>
          </p:cNvPr>
          <p:cNvSpPr>
            <a:spLocks noGrp="1"/>
          </p:cNvSpPr>
          <p:nvPr>
            <p:ph type="body" idx="1"/>
          </p:nvPr>
        </p:nvSpPr>
        <p:spPr>
          <a:xfrm>
            <a:off x="724726" y="1546185"/>
            <a:ext cx="5129855" cy="317454"/>
          </a:xfrm>
        </p:spPr>
        <p:txBody>
          <a:bodyPr anchor="t" anchorCtr="0"/>
          <a:lstStyle>
            <a:lvl1pPr marL="0" indent="0">
              <a:buNone/>
              <a:defRPr sz="1350" b="0" i="0">
                <a:latin typeface="Aeroport"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2" name="Title 11">
            <a:extLst>
              <a:ext uri="{FF2B5EF4-FFF2-40B4-BE49-F238E27FC236}">
                <a16:creationId xmlns:a16="http://schemas.microsoft.com/office/drawing/2014/main" id="{21E5CD36-3626-420E-8CB2-E687A111E23D}"/>
              </a:ext>
            </a:extLst>
          </p:cNvPr>
          <p:cNvSpPr>
            <a:spLocks noGrp="1"/>
          </p:cNvSpPr>
          <p:nvPr>
            <p:ph type="title"/>
          </p:nvPr>
        </p:nvSpPr>
        <p:spPr>
          <a:xfrm>
            <a:off x="724726" y="646613"/>
            <a:ext cx="7514498" cy="813911"/>
          </a:xfrm>
        </p:spPr>
        <p:txBody>
          <a:bodyPr/>
          <a:lstStyle/>
          <a:p>
            <a:r>
              <a:rPr lang="fi-FI"/>
              <a:t>Muokkaa ots. perustyyl. napsautt.</a:t>
            </a:r>
            <a:endParaRPr lang="en-GB"/>
          </a:p>
        </p:txBody>
      </p:sp>
      <p:sp>
        <p:nvSpPr>
          <p:cNvPr id="10" name="Text Placeholder 9">
            <a:extLst>
              <a:ext uri="{FF2B5EF4-FFF2-40B4-BE49-F238E27FC236}">
                <a16:creationId xmlns:a16="http://schemas.microsoft.com/office/drawing/2014/main" id="{847622A6-C7A0-4A94-9C32-711AF4F00193}"/>
              </a:ext>
            </a:extLst>
          </p:cNvPr>
          <p:cNvSpPr>
            <a:spLocks noGrp="1"/>
          </p:cNvSpPr>
          <p:nvPr>
            <p:ph type="body" sz="quarter" idx="15"/>
          </p:nvPr>
        </p:nvSpPr>
        <p:spPr>
          <a:xfrm>
            <a:off x="943702" y="5120640"/>
            <a:ext cx="4845563" cy="1066320"/>
          </a:xfrm>
        </p:spPr>
        <p:txBody>
          <a:bodyPr/>
          <a:lstStyle>
            <a:lvl1pPr marL="0" indent="0">
              <a:lnSpc>
                <a:spcPct val="110000"/>
              </a:lnSpc>
              <a:buNone/>
              <a:defRPr sz="1200">
                <a:latin typeface="Aeroport-Light" panose="02000000000000000000" pitchFamily="50" charset="0"/>
              </a:defRPr>
            </a:lvl1pPr>
            <a:lvl2pPr marL="361950" indent="0">
              <a:lnSpc>
                <a:spcPct val="110000"/>
              </a:lnSpc>
              <a:buNone/>
              <a:defRPr sz="1200">
                <a:latin typeface="Aeroport-Light" panose="02000000000000000000" pitchFamily="50" charset="0"/>
              </a:defRPr>
            </a:lvl2pPr>
            <a:lvl3pPr marL="715963" indent="0">
              <a:lnSpc>
                <a:spcPct val="110000"/>
              </a:lnSpc>
              <a:buNone/>
              <a:defRPr sz="1200">
                <a:latin typeface="Aeroport-Light" panose="02000000000000000000" pitchFamily="50" charset="0"/>
              </a:defRPr>
            </a:lvl3pPr>
            <a:lvl4pPr marL="1077912" indent="0">
              <a:lnSpc>
                <a:spcPct val="110000"/>
              </a:lnSpc>
              <a:buNone/>
              <a:defRPr sz="1200">
                <a:latin typeface="Aeroport-Light" panose="02000000000000000000" pitchFamily="50" charset="0"/>
              </a:defRPr>
            </a:lvl4pPr>
            <a:lvl5pPr marL="1431925" indent="0">
              <a:lnSpc>
                <a:spcPct val="110000"/>
              </a:lnSpc>
              <a:buNone/>
              <a:defRPr sz="1200">
                <a:latin typeface="Aeroport-Light" panose="02000000000000000000" pitchFamily="50"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15" name="Picture Placeholder 7">
            <a:extLst>
              <a:ext uri="{FF2B5EF4-FFF2-40B4-BE49-F238E27FC236}">
                <a16:creationId xmlns:a16="http://schemas.microsoft.com/office/drawing/2014/main" id="{AAA25554-9A60-46B8-8951-BE2618D28798}"/>
              </a:ext>
            </a:extLst>
          </p:cNvPr>
          <p:cNvSpPr>
            <a:spLocks noGrp="1"/>
          </p:cNvSpPr>
          <p:nvPr>
            <p:ph type="pic" sz="quarter" idx="16"/>
          </p:nvPr>
        </p:nvSpPr>
        <p:spPr>
          <a:xfrm>
            <a:off x="943702" y="1890147"/>
            <a:ext cx="4845563" cy="3104215"/>
          </a:xfrm>
          <a:solidFill>
            <a:schemeClr val="tx1">
              <a:lumMod val="50000"/>
              <a:lumOff val="50000"/>
            </a:schemeClr>
          </a:solidFill>
        </p:spPr>
        <p:txBody>
          <a:bodyPr anchor="ctr" anchorCtr="0"/>
          <a:lstStyle>
            <a:lvl1pPr marL="0" indent="0" algn="ctr">
              <a:buNone/>
              <a:defRPr b="1">
                <a:latin typeface="+mj-lt"/>
                <a:cs typeface="Arial" panose="020B0604020202020204" pitchFamily="34" charset="0"/>
              </a:defRPr>
            </a:lvl1pPr>
          </a:lstStyle>
          <a:p>
            <a:r>
              <a:rPr lang="fi-FI"/>
              <a:t>Lisää kuva napsauttamalla kuvaketta</a:t>
            </a:r>
            <a:endParaRPr lang="en-GB"/>
          </a:p>
        </p:txBody>
      </p:sp>
      <p:sp>
        <p:nvSpPr>
          <p:cNvPr id="16" name="Text Placeholder 2">
            <a:extLst>
              <a:ext uri="{FF2B5EF4-FFF2-40B4-BE49-F238E27FC236}">
                <a16:creationId xmlns:a16="http://schemas.microsoft.com/office/drawing/2014/main" id="{7084BC54-4385-45DC-8373-63E48B05C149}"/>
              </a:ext>
            </a:extLst>
          </p:cNvPr>
          <p:cNvSpPr>
            <a:spLocks noGrp="1"/>
          </p:cNvSpPr>
          <p:nvPr>
            <p:ph type="body" idx="17"/>
          </p:nvPr>
        </p:nvSpPr>
        <p:spPr>
          <a:xfrm>
            <a:off x="6263869" y="1546185"/>
            <a:ext cx="5129855" cy="317454"/>
          </a:xfrm>
        </p:spPr>
        <p:txBody>
          <a:bodyPr anchor="t" anchorCtr="0"/>
          <a:lstStyle>
            <a:lvl1pPr marL="0" indent="0">
              <a:buNone/>
              <a:defRPr sz="1350" b="0" i="0">
                <a:latin typeface="Aeroport"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7" name="Text Placeholder 9">
            <a:extLst>
              <a:ext uri="{FF2B5EF4-FFF2-40B4-BE49-F238E27FC236}">
                <a16:creationId xmlns:a16="http://schemas.microsoft.com/office/drawing/2014/main" id="{133741B7-B55C-40BC-B46E-67A49532F3E7}"/>
              </a:ext>
            </a:extLst>
          </p:cNvPr>
          <p:cNvSpPr>
            <a:spLocks noGrp="1"/>
          </p:cNvSpPr>
          <p:nvPr>
            <p:ph type="body" sz="quarter" idx="18"/>
          </p:nvPr>
        </p:nvSpPr>
        <p:spPr>
          <a:xfrm>
            <a:off x="6464534" y="5120640"/>
            <a:ext cx="4845563" cy="1066320"/>
          </a:xfrm>
        </p:spPr>
        <p:txBody>
          <a:bodyPr/>
          <a:lstStyle>
            <a:lvl1pPr marL="0" indent="0">
              <a:lnSpc>
                <a:spcPct val="110000"/>
              </a:lnSpc>
              <a:buNone/>
              <a:defRPr sz="1200">
                <a:latin typeface="Aeroport-Light" panose="02000000000000000000" pitchFamily="50" charset="0"/>
              </a:defRPr>
            </a:lvl1pPr>
            <a:lvl2pPr marL="361950" indent="0">
              <a:lnSpc>
                <a:spcPct val="110000"/>
              </a:lnSpc>
              <a:buNone/>
              <a:defRPr sz="1200">
                <a:latin typeface="Aeroport-Light" panose="02000000000000000000" pitchFamily="50" charset="0"/>
              </a:defRPr>
            </a:lvl2pPr>
            <a:lvl3pPr marL="715963" indent="0">
              <a:lnSpc>
                <a:spcPct val="110000"/>
              </a:lnSpc>
              <a:buNone/>
              <a:defRPr sz="1200">
                <a:latin typeface="Aeroport-Light" panose="02000000000000000000" pitchFamily="50" charset="0"/>
              </a:defRPr>
            </a:lvl3pPr>
            <a:lvl4pPr marL="1077912" indent="0">
              <a:lnSpc>
                <a:spcPct val="110000"/>
              </a:lnSpc>
              <a:buNone/>
              <a:defRPr sz="1200">
                <a:latin typeface="Aeroport-Light" panose="02000000000000000000" pitchFamily="50" charset="0"/>
              </a:defRPr>
            </a:lvl4pPr>
            <a:lvl5pPr marL="1431925" indent="0">
              <a:lnSpc>
                <a:spcPct val="110000"/>
              </a:lnSpc>
              <a:buNone/>
              <a:defRPr sz="1200">
                <a:latin typeface="Aeroport-Light" panose="02000000000000000000" pitchFamily="50"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18" name="Picture Placeholder 7">
            <a:extLst>
              <a:ext uri="{FF2B5EF4-FFF2-40B4-BE49-F238E27FC236}">
                <a16:creationId xmlns:a16="http://schemas.microsoft.com/office/drawing/2014/main" id="{03F616F2-04DC-4E1E-ADA0-A5C5F6FF36FB}"/>
              </a:ext>
            </a:extLst>
          </p:cNvPr>
          <p:cNvSpPr>
            <a:spLocks noGrp="1"/>
          </p:cNvSpPr>
          <p:nvPr>
            <p:ph type="pic" sz="quarter" idx="19"/>
          </p:nvPr>
        </p:nvSpPr>
        <p:spPr>
          <a:xfrm>
            <a:off x="6464535" y="1888674"/>
            <a:ext cx="4845563" cy="3104215"/>
          </a:xfrm>
          <a:solidFill>
            <a:schemeClr val="tx1">
              <a:lumMod val="50000"/>
              <a:lumOff val="50000"/>
            </a:schemeClr>
          </a:solidFill>
        </p:spPr>
        <p:txBody>
          <a:bodyPr anchor="ctr" anchorCtr="0"/>
          <a:lstStyle>
            <a:lvl1pPr marL="0" indent="0" algn="ctr">
              <a:buNone/>
              <a:defRPr b="1">
                <a:latin typeface="+mj-lt"/>
                <a:cs typeface="Arial" panose="020B0604020202020204" pitchFamily="34" charset="0"/>
              </a:defRPr>
            </a:lvl1pPr>
          </a:lstStyle>
          <a:p>
            <a:r>
              <a:rPr lang="fi-FI"/>
              <a:t>Lisää kuva napsauttamalla kuvaketta</a:t>
            </a:r>
            <a:endParaRPr lang="en-GB"/>
          </a:p>
        </p:txBody>
      </p:sp>
      <p:pic>
        <p:nvPicPr>
          <p:cNvPr id="2" name="Picture 1" descr="Logo&#10;&#10;Description automatically generated">
            <a:extLst>
              <a:ext uri="{FF2B5EF4-FFF2-40B4-BE49-F238E27FC236}">
                <a16:creationId xmlns:a16="http://schemas.microsoft.com/office/drawing/2014/main" id="{4CA34F20-0258-3918-00E5-37939684D20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tretch/>
        </p:blipFill>
        <p:spPr>
          <a:xfrm>
            <a:off x="309947" y="6389518"/>
            <a:ext cx="990600" cy="228600"/>
          </a:xfrm>
          <a:prstGeom prst="rect">
            <a:avLst/>
          </a:prstGeom>
        </p:spPr>
      </p:pic>
      <p:sp>
        <p:nvSpPr>
          <p:cNvPr id="11" name="Slide Number Placeholder 5">
            <a:extLst>
              <a:ext uri="{FF2B5EF4-FFF2-40B4-BE49-F238E27FC236}">
                <a16:creationId xmlns:a16="http://schemas.microsoft.com/office/drawing/2014/main" id="{54D5102D-80AE-7F42-98C3-076D4A95FBD4}"/>
              </a:ext>
            </a:extLst>
          </p:cNvPr>
          <p:cNvSpPr>
            <a:spLocks noGrp="1"/>
          </p:cNvSpPr>
          <p:nvPr>
            <p:ph type="sldNum" sz="quarter" idx="4"/>
          </p:nvPr>
        </p:nvSpPr>
        <p:spPr>
          <a:xfrm>
            <a:off x="10149699" y="6514211"/>
            <a:ext cx="1176669" cy="271056"/>
          </a:xfrm>
          <a:prstGeom prst="rect">
            <a:avLst/>
          </a:prstGeom>
        </p:spPr>
        <p:txBody>
          <a:bodyPr vert="horz" lIns="0" tIns="0" rIns="0" bIns="0" rtlCol="0" anchor="ctr">
            <a:noAutofit/>
          </a:bodyPr>
          <a:lstStyle>
            <a:lvl1pPr algn="r">
              <a:defRPr sz="1000">
                <a:solidFill>
                  <a:schemeClr val="tx1"/>
                </a:solidFill>
              </a:defRPr>
            </a:lvl1pPr>
          </a:lstStyle>
          <a:p>
            <a:fld id="{15B18AC2-D547-4041-9833-A3699CCAAD33}" type="slidenum">
              <a:rPr lang="en-GB" smtClean="0"/>
              <a:pPr/>
              <a:t>‹#›</a:t>
            </a:fld>
            <a:endParaRPr lang="en-GB"/>
          </a:p>
        </p:txBody>
      </p:sp>
    </p:spTree>
    <p:extLst>
      <p:ext uri="{BB962C8B-B14F-4D97-AF65-F5344CB8AC3E}">
        <p14:creationId xmlns:p14="http://schemas.microsoft.com/office/powerpoint/2010/main" val="18534453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parison w/ quotes (white)">
    <p:bg>
      <p:bgPr>
        <a:solidFill>
          <a:srgbClr val="F4F3EE"/>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FB4815-5494-4672-A872-AEBD8D92A5B4}"/>
              </a:ext>
            </a:extLst>
          </p:cNvPr>
          <p:cNvSpPr>
            <a:spLocks noGrp="1"/>
          </p:cNvSpPr>
          <p:nvPr>
            <p:ph type="body" idx="1"/>
          </p:nvPr>
        </p:nvSpPr>
        <p:spPr>
          <a:xfrm>
            <a:off x="724726" y="1558711"/>
            <a:ext cx="3444936" cy="317454"/>
          </a:xfrm>
        </p:spPr>
        <p:txBody>
          <a:bodyPr anchor="t" anchorCtr="0"/>
          <a:lstStyle>
            <a:lvl1pPr marL="0" indent="0">
              <a:lnSpc>
                <a:spcPct val="100000"/>
              </a:lnSpc>
              <a:buNone/>
              <a:defRPr sz="1350" b="0" i="0">
                <a:latin typeface="Aeroport"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2" name="Title 11">
            <a:extLst>
              <a:ext uri="{FF2B5EF4-FFF2-40B4-BE49-F238E27FC236}">
                <a16:creationId xmlns:a16="http://schemas.microsoft.com/office/drawing/2014/main" id="{21E5CD36-3626-420E-8CB2-E687A111E23D}"/>
              </a:ext>
            </a:extLst>
          </p:cNvPr>
          <p:cNvSpPr>
            <a:spLocks noGrp="1"/>
          </p:cNvSpPr>
          <p:nvPr>
            <p:ph type="title"/>
          </p:nvPr>
        </p:nvSpPr>
        <p:spPr>
          <a:xfrm>
            <a:off x="724726" y="646613"/>
            <a:ext cx="7514498" cy="721717"/>
          </a:xfrm>
        </p:spPr>
        <p:txBody>
          <a:bodyPr/>
          <a:lstStyle/>
          <a:p>
            <a:r>
              <a:rPr lang="fi-FI"/>
              <a:t>Muokkaa ots. perustyyl. napsautt.</a:t>
            </a:r>
            <a:endParaRPr lang="en-GB"/>
          </a:p>
        </p:txBody>
      </p:sp>
      <p:sp>
        <p:nvSpPr>
          <p:cNvPr id="10" name="Text Placeholder 9">
            <a:extLst>
              <a:ext uri="{FF2B5EF4-FFF2-40B4-BE49-F238E27FC236}">
                <a16:creationId xmlns:a16="http://schemas.microsoft.com/office/drawing/2014/main" id="{847622A6-C7A0-4A94-9C32-711AF4F00193}"/>
              </a:ext>
            </a:extLst>
          </p:cNvPr>
          <p:cNvSpPr>
            <a:spLocks noGrp="1"/>
          </p:cNvSpPr>
          <p:nvPr>
            <p:ph type="body" sz="quarter" idx="15"/>
          </p:nvPr>
        </p:nvSpPr>
        <p:spPr>
          <a:xfrm>
            <a:off x="1199010" y="4541661"/>
            <a:ext cx="2988963" cy="1562577"/>
          </a:xfrm>
        </p:spPr>
        <p:txBody>
          <a:bodyPr/>
          <a:lstStyle>
            <a:lvl1pPr marL="0" indent="0">
              <a:lnSpc>
                <a:spcPct val="110000"/>
              </a:lnSpc>
              <a:buNone/>
              <a:defRPr sz="1200">
                <a:latin typeface="Aeroport-Light" panose="02000000000000000000" pitchFamily="50" charset="0"/>
              </a:defRPr>
            </a:lvl1pPr>
            <a:lvl2pPr marL="361950" indent="0">
              <a:lnSpc>
                <a:spcPct val="110000"/>
              </a:lnSpc>
              <a:buNone/>
              <a:defRPr sz="1200">
                <a:latin typeface="Aeroport-Light" panose="02000000000000000000" pitchFamily="50" charset="0"/>
              </a:defRPr>
            </a:lvl2pPr>
            <a:lvl3pPr marL="715963" indent="0">
              <a:lnSpc>
                <a:spcPct val="110000"/>
              </a:lnSpc>
              <a:buNone/>
              <a:defRPr sz="1200">
                <a:latin typeface="Aeroport-Light" panose="02000000000000000000" pitchFamily="50" charset="0"/>
              </a:defRPr>
            </a:lvl3pPr>
            <a:lvl4pPr marL="1077912" indent="0">
              <a:lnSpc>
                <a:spcPct val="110000"/>
              </a:lnSpc>
              <a:buNone/>
              <a:defRPr sz="1200">
                <a:latin typeface="Aeroport-Light" panose="02000000000000000000" pitchFamily="50" charset="0"/>
              </a:defRPr>
            </a:lvl4pPr>
            <a:lvl5pPr marL="1431925" indent="0">
              <a:lnSpc>
                <a:spcPct val="110000"/>
              </a:lnSpc>
              <a:buNone/>
              <a:defRPr sz="1200">
                <a:latin typeface="Aeroport-Light" panose="02000000000000000000" pitchFamily="50"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15" name="Picture Placeholder 7">
            <a:extLst>
              <a:ext uri="{FF2B5EF4-FFF2-40B4-BE49-F238E27FC236}">
                <a16:creationId xmlns:a16="http://schemas.microsoft.com/office/drawing/2014/main" id="{AAA25554-9A60-46B8-8951-BE2618D28798}"/>
              </a:ext>
            </a:extLst>
          </p:cNvPr>
          <p:cNvSpPr>
            <a:spLocks noGrp="1"/>
          </p:cNvSpPr>
          <p:nvPr>
            <p:ph type="pic" sz="quarter" idx="16"/>
          </p:nvPr>
        </p:nvSpPr>
        <p:spPr>
          <a:xfrm>
            <a:off x="898644" y="1885438"/>
            <a:ext cx="3309585" cy="2565467"/>
          </a:xfrm>
          <a:solidFill>
            <a:schemeClr val="tx1">
              <a:lumMod val="50000"/>
              <a:lumOff val="50000"/>
            </a:schemeClr>
          </a:solidFill>
        </p:spPr>
        <p:txBody>
          <a:bodyPr anchor="ctr" anchorCtr="0"/>
          <a:lstStyle>
            <a:lvl1pPr marL="0" indent="0" algn="ctr">
              <a:buNone/>
              <a:defRPr b="1">
                <a:latin typeface="+mj-lt"/>
                <a:cs typeface="Arial" panose="020B0604020202020204" pitchFamily="34" charset="0"/>
              </a:defRPr>
            </a:lvl1pPr>
          </a:lstStyle>
          <a:p>
            <a:r>
              <a:rPr lang="fi-FI"/>
              <a:t>Lisää kuva napsauttamalla kuvaketta</a:t>
            </a:r>
            <a:endParaRPr lang="en-GB"/>
          </a:p>
        </p:txBody>
      </p:sp>
      <p:sp>
        <p:nvSpPr>
          <p:cNvPr id="16" name="Text Placeholder 2">
            <a:extLst>
              <a:ext uri="{FF2B5EF4-FFF2-40B4-BE49-F238E27FC236}">
                <a16:creationId xmlns:a16="http://schemas.microsoft.com/office/drawing/2014/main" id="{7084BC54-4385-45DC-8373-63E48B05C149}"/>
              </a:ext>
            </a:extLst>
          </p:cNvPr>
          <p:cNvSpPr>
            <a:spLocks noGrp="1"/>
          </p:cNvSpPr>
          <p:nvPr>
            <p:ph type="body" idx="17"/>
          </p:nvPr>
        </p:nvSpPr>
        <p:spPr>
          <a:xfrm>
            <a:off x="4407367" y="1558711"/>
            <a:ext cx="3444936" cy="317454"/>
          </a:xfrm>
        </p:spPr>
        <p:txBody>
          <a:bodyPr anchor="t" anchorCtr="0"/>
          <a:lstStyle>
            <a:lvl1pPr marL="0" indent="0">
              <a:lnSpc>
                <a:spcPct val="100000"/>
              </a:lnSpc>
              <a:buNone/>
              <a:defRPr sz="1350" b="0" i="0">
                <a:latin typeface="Aeroport"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7" name="Text Placeholder 9">
            <a:extLst>
              <a:ext uri="{FF2B5EF4-FFF2-40B4-BE49-F238E27FC236}">
                <a16:creationId xmlns:a16="http://schemas.microsoft.com/office/drawing/2014/main" id="{133741B7-B55C-40BC-B46E-67A49532F3E7}"/>
              </a:ext>
            </a:extLst>
          </p:cNvPr>
          <p:cNvSpPr>
            <a:spLocks noGrp="1"/>
          </p:cNvSpPr>
          <p:nvPr>
            <p:ph type="body" sz="quarter" idx="18"/>
          </p:nvPr>
        </p:nvSpPr>
        <p:spPr>
          <a:xfrm>
            <a:off x="4863340" y="4541661"/>
            <a:ext cx="2988963" cy="1562577"/>
          </a:xfrm>
        </p:spPr>
        <p:txBody>
          <a:bodyPr/>
          <a:lstStyle>
            <a:lvl1pPr marL="0" indent="0">
              <a:lnSpc>
                <a:spcPct val="110000"/>
              </a:lnSpc>
              <a:buNone/>
              <a:defRPr sz="1200">
                <a:latin typeface="Aeroport-Light" panose="02000000000000000000" pitchFamily="50" charset="0"/>
              </a:defRPr>
            </a:lvl1pPr>
            <a:lvl2pPr marL="361950" indent="0">
              <a:lnSpc>
                <a:spcPct val="110000"/>
              </a:lnSpc>
              <a:buNone/>
              <a:defRPr sz="1200">
                <a:latin typeface="Aeroport-Light" panose="02000000000000000000" pitchFamily="50" charset="0"/>
              </a:defRPr>
            </a:lvl2pPr>
            <a:lvl3pPr marL="715963" indent="0">
              <a:lnSpc>
                <a:spcPct val="110000"/>
              </a:lnSpc>
              <a:buNone/>
              <a:defRPr sz="1200">
                <a:latin typeface="Aeroport-Light" panose="02000000000000000000" pitchFamily="50" charset="0"/>
              </a:defRPr>
            </a:lvl3pPr>
            <a:lvl4pPr marL="1077912" indent="0">
              <a:lnSpc>
                <a:spcPct val="110000"/>
              </a:lnSpc>
              <a:buNone/>
              <a:defRPr sz="1200">
                <a:latin typeface="Aeroport-Light" panose="02000000000000000000" pitchFamily="50" charset="0"/>
              </a:defRPr>
            </a:lvl4pPr>
            <a:lvl5pPr marL="1431925" indent="0">
              <a:lnSpc>
                <a:spcPct val="110000"/>
              </a:lnSpc>
              <a:buNone/>
              <a:defRPr sz="1200">
                <a:latin typeface="Aeroport-Light" panose="02000000000000000000" pitchFamily="50"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18" name="Picture Placeholder 7">
            <a:extLst>
              <a:ext uri="{FF2B5EF4-FFF2-40B4-BE49-F238E27FC236}">
                <a16:creationId xmlns:a16="http://schemas.microsoft.com/office/drawing/2014/main" id="{03F616F2-04DC-4E1E-ADA0-A5C5F6FF36FB}"/>
              </a:ext>
            </a:extLst>
          </p:cNvPr>
          <p:cNvSpPr>
            <a:spLocks noGrp="1"/>
          </p:cNvSpPr>
          <p:nvPr>
            <p:ph type="pic" sz="quarter" idx="19"/>
          </p:nvPr>
        </p:nvSpPr>
        <p:spPr>
          <a:xfrm>
            <a:off x="4562975" y="1883965"/>
            <a:ext cx="3309585" cy="2565467"/>
          </a:xfrm>
          <a:solidFill>
            <a:schemeClr val="tx1">
              <a:lumMod val="50000"/>
              <a:lumOff val="50000"/>
            </a:schemeClr>
          </a:solidFill>
        </p:spPr>
        <p:txBody>
          <a:bodyPr anchor="ctr" anchorCtr="0"/>
          <a:lstStyle>
            <a:lvl1pPr marL="0" indent="0" algn="ctr">
              <a:buNone/>
              <a:defRPr b="1">
                <a:latin typeface="+mj-lt"/>
                <a:cs typeface="Arial" panose="020B0604020202020204" pitchFamily="34" charset="0"/>
              </a:defRPr>
            </a:lvl1pPr>
          </a:lstStyle>
          <a:p>
            <a:r>
              <a:rPr lang="fi-FI"/>
              <a:t>Lisää kuva napsauttamalla kuvaketta</a:t>
            </a:r>
            <a:endParaRPr lang="en-GB"/>
          </a:p>
        </p:txBody>
      </p:sp>
      <p:pic>
        <p:nvPicPr>
          <p:cNvPr id="2" name="Picture 1" descr="Logo&#10;&#10;Description automatically generated">
            <a:extLst>
              <a:ext uri="{FF2B5EF4-FFF2-40B4-BE49-F238E27FC236}">
                <a16:creationId xmlns:a16="http://schemas.microsoft.com/office/drawing/2014/main" id="{4CA34F20-0258-3918-00E5-37939684D20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tretch/>
        </p:blipFill>
        <p:spPr>
          <a:xfrm>
            <a:off x="309947" y="6339414"/>
            <a:ext cx="990600" cy="228600"/>
          </a:xfrm>
          <a:prstGeom prst="rect">
            <a:avLst/>
          </a:prstGeom>
        </p:spPr>
      </p:pic>
      <p:sp>
        <p:nvSpPr>
          <p:cNvPr id="4" name="TextBox 3">
            <a:extLst>
              <a:ext uri="{FF2B5EF4-FFF2-40B4-BE49-F238E27FC236}">
                <a16:creationId xmlns:a16="http://schemas.microsoft.com/office/drawing/2014/main" id="{68A9789B-E37C-04B9-F2C8-202CBF0BF9B7}"/>
              </a:ext>
            </a:extLst>
          </p:cNvPr>
          <p:cNvSpPr txBox="1"/>
          <p:nvPr userDrawn="1"/>
        </p:nvSpPr>
        <p:spPr>
          <a:xfrm rot="10800000">
            <a:off x="4342078" y="4346457"/>
            <a:ext cx="475344" cy="562737"/>
          </a:xfrm>
          <a:prstGeom prst="rect">
            <a:avLst/>
          </a:prstGeom>
          <a:noFill/>
        </p:spPr>
        <p:txBody>
          <a:bodyPr wrap="none" lIns="0" tIns="0" rIns="0" bIns="0" rtlCol="0">
            <a:noAutofit/>
          </a:bodyPr>
          <a:lstStyle/>
          <a:p>
            <a:pPr algn="l"/>
            <a:r>
              <a:rPr lang="en-FI" sz="5400">
                <a:solidFill>
                  <a:schemeClr val="bg2">
                    <a:lumMod val="50000"/>
                  </a:schemeClr>
                </a:solidFill>
              </a:rPr>
              <a:t>“</a:t>
            </a:r>
          </a:p>
        </p:txBody>
      </p:sp>
      <p:sp>
        <p:nvSpPr>
          <p:cNvPr id="5" name="TextBox 4">
            <a:extLst>
              <a:ext uri="{FF2B5EF4-FFF2-40B4-BE49-F238E27FC236}">
                <a16:creationId xmlns:a16="http://schemas.microsoft.com/office/drawing/2014/main" id="{8AA4F635-07D9-6E54-86F8-F76F5BAC01E1}"/>
              </a:ext>
            </a:extLst>
          </p:cNvPr>
          <p:cNvSpPr txBox="1"/>
          <p:nvPr userDrawn="1"/>
        </p:nvSpPr>
        <p:spPr>
          <a:xfrm rot="10800000">
            <a:off x="682957" y="4346458"/>
            <a:ext cx="475344" cy="562737"/>
          </a:xfrm>
          <a:prstGeom prst="rect">
            <a:avLst/>
          </a:prstGeom>
          <a:noFill/>
        </p:spPr>
        <p:txBody>
          <a:bodyPr wrap="none" lIns="0" tIns="0" rIns="0" bIns="0" rtlCol="0">
            <a:noAutofit/>
          </a:bodyPr>
          <a:lstStyle/>
          <a:p>
            <a:pPr algn="l"/>
            <a:r>
              <a:rPr lang="en-FI" sz="5400">
                <a:solidFill>
                  <a:schemeClr val="bg2">
                    <a:lumMod val="50000"/>
                  </a:schemeClr>
                </a:solidFill>
              </a:rPr>
              <a:t>“</a:t>
            </a:r>
          </a:p>
        </p:txBody>
      </p:sp>
      <p:sp>
        <p:nvSpPr>
          <p:cNvPr id="6" name="Text Placeholder 2">
            <a:extLst>
              <a:ext uri="{FF2B5EF4-FFF2-40B4-BE49-F238E27FC236}">
                <a16:creationId xmlns:a16="http://schemas.microsoft.com/office/drawing/2014/main" id="{3AC262F3-5605-BBE2-B5C6-F7EB72446EDA}"/>
              </a:ext>
            </a:extLst>
          </p:cNvPr>
          <p:cNvSpPr>
            <a:spLocks noGrp="1"/>
          </p:cNvSpPr>
          <p:nvPr>
            <p:ph type="body" idx="20"/>
          </p:nvPr>
        </p:nvSpPr>
        <p:spPr>
          <a:xfrm>
            <a:off x="8080919" y="1558711"/>
            <a:ext cx="3444936" cy="317454"/>
          </a:xfrm>
        </p:spPr>
        <p:txBody>
          <a:bodyPr anchor="t" anchorCtr="0"/>
          <a:lstStyle>
            <a:lvl1pPr marL="0" indent="0">
              <a:lnSpc>
                <a:spcPct val="100000"/>
              </a:lnSpc>
              <a:buNone/>
              <a:defRPr sz="1350" b="0" i="0">
                <a:latin typeface="Aeroport"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7" name="Text Placeholder 9">
            <a:extLst>
              <a:ext uri="{FF2B5EF4-FFF2-40B4-BE49-F238E27FC236}">
                <a16:creationId xmlns:a16="http://schemas.microsoft.com/office/drawing/2014/main" id="{DBE4BF71-4F6E-5557-C1FF-AC85089A9F71}"/>
              </a:ext>
            </a:extLst>
          </p:cNvPr>
          <p:cNvSpPr>
            <a:spLocks noGrp="1"/>
          </p:cNvSpPr>
          <p:nvPr>
            <p:ph type="body" sz="quarter" idx="21"/>
          </p:nvPr>
        </p:nvSpPr>
        <p:spPr>
          <a:xfrm>
            <a:off x="8536892" y="4541661"/>
            <a:ext cx="2988963" cy="1562577"/>
          </a:xfrm>
        </p:spPr>
        <p:txBody>
          <a:bodyPr/>
          <a:lstStyle>
            <a:lvl1pPr marL="0" indent="0">
              <a:lnSpc>
                <a:spcPct val="110000"/>
              </a:lnSpc>
              <a:buNone/>
              <a:defRPr sz="1200">
                <a:latin typeface="Aeroport-Light" panose="02000000000000000000" pitchFamily="50" charset="0"/>
              </a:defRPr>
            </a:lvl1pPr>
            <a:lvl2pPr marL="361950" indent="0">
              <a:lnSpc>
                <a:spcPct val="110000"/>
              </a:lnSpc>
              <a:buNone/>
              <a:defRPr sz="1200">
                <a:latin typeface="Aeroport-Light" panose="02000000000000000000" pitchFamily="50" charset="0"/>
              </a:defRPr>
            </a:lvl2pPr>
            <a:lvl3pPr marL="715963" indent="0">
              <a:lnSpc>
                <a:spcPct val="110000"/>
              </a:lnSpc>
              <a:buNone/>
              <a:defRPr sz="1200">
                <a:latin typeface="Aeroport-Light" panose="02000000000000000000" pitchFamily="50" charset="0"/>
              </a:defRPr>
            </a:lvl3pPr>
            <a:lvl4pPr marL="1077912" indent="0">
              <a:lnSpc>
                <a:spcPct val="110000"/>
              </a:lnSpc>
              <a:buNone/>
              <a:defRPr sz="1200">
                <a:latin typeface="Aeroport-Light" panose="02000000000000000000" pitchFamily="50" charset="0"/>
              </a:defRPr>
            </a:lvl4pPr>
            <a:lvl5pPr marL="1431925" indent="0">
              <a:lnSpc>
                <a:spcPct val="110000"/>
              </a:lnSpc>
              <a:buNone/>
              <a:defRPr sz="1200">
                <a:latin typeface="Aeroport-Light" panose="02000000000000000000" pitchFamily="50"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8" name="Picture Placeholder 7">
            <a:extLst>
              <a:ext uri="{FF2B5EF4-FFF2-40B4-BE49-F238E27FC236}">
                <a16:creationId xmlns:a16="http://schemas.microsoft.com/office/drawing/2014/main" id="{AF2C6D03-0B39-C9E4-59AD-3A65003EFA57}"/>
              </a:ext>
            </a:extLst>
          </p:cNvPr>
          <p:cNvSpPr>
            <a:spLocks noGrp="1"/>
          </p:cNvSpPr>
          <p:nvPr>
            <p:ph type="pic" sz="quarter" idx="22"/>
          </p:nvPr>
        </p:nvSpPr>
        <p:spPr>
          <a:xfrm>
            <a:off x="8236527" y="1883965"/>
            <a:ext cx="3309585" cy="2565467"/>
          </a:xfrm>
          <a:solidFill>
            <a:schemeClr val="tx1">
              <a:lumMod val="50000"/>
              <a:lumOff val="50000"/>
            </a:schemeClr>
          </a:solidFill>
        </p:spPr>
        <p:txBody>
          <a:bodyPr anchor="ctr" anchorCtr="0"/>
          <a:lstStyle>
            <a:lvl1pPr marL="0" indent="0" algn="ctr">
              <a:buNone/>
              <a:defRPr b="1">
                <a:latin typeface="+mj-lt"/>
                <a:cs typeface="Arial" panose="020B0604020202020204" pitchFamily="34" charset="0"/>
              </a:defRPr>
            </a:lvl1pPr>
          </a:lstStyle>
          <a:p>
            <a:r>
              <a:rPr lang="fi-FI"/>
              <a:t>Lisää kuva napsauttamalla kuvaketta</a:t>
            </a:r>
            <a:endParaRPr lang="en-GB"/>
          </a:p>
        </p:txBody>
      </p:sp>
      <p:sp>
        <p:nvSpPr>
          <p:cNvPr id="9" name="TextBox 8">
            <a:extLst>
              <a:ext uri="{FF2B5EF4-FFF2-40B4-BE49-F238E27FC236}">
                <a16:creationId xmlns:a16="http://schemas.microsoft.com/office/drawing/2014/main" id="{04BA4CB9-856A-3BE9-FBC8-2AE9CAFB3A9F}"/>
              </a:ext>
            </a:extLst>
          </p:cNvPr>
          <p:cNvSpPr txBox="1"/>
          <p:nvPr userDrawn="1"/>
        </p:nvSpPr>
        <p:spPr>
          <a:xfrm rot="10800000">
            <a:off x="8013894" y="4346457"/>
            <a:ext cx="475344" cy="562737"/>
          </a:xfrm>
          <a:prstGeom prst="rect">
            <a:avLst/>
          </a:prstGeom>
          <a:noFill/>
        </p:spPr>
        <p:txBody>
          <a:bodyPr wrap="none" lIns="0" tIns="0" rIns="0" bIns="0" rtlCol="0">
            <a:noAutofit/>
          </a:bodyPr>
          <a:lstStyle/>
          <a:p>
            <a:pPr algn="l"/>
            <a:r>
              <a:rPr lang="en-FI" sz="5400">
                <a:solidFill>
                  <a:schemeClr val="bg2">
                    <a:lumMod val="50000"/>
                  </a:schemeClr>
                </a:solidFill>
              </a:rPr>
              <a:t>“</a:t>
            </a:r>
          </a:p>
        </p:txBody>
      </p:sp>
      <p:sp>
        <p:nvSpPr>
          <p:cNvPr id="19" name="Slide Number Placeholder 5">
            <a:extLst>
              <a:ext uri="{FF2B5EF4-FFF2-40B4-BE49-F238E27FC236}">
                <a16:creationId xmlns:a16="http://schemas.microsoft.com/office/drawing/2014/main" id="{2548DADF-319C-2447-8A39-328FC89663D4}"/>
              </a:ext>
            </a:extLst>
          </p:cNvPr>
          <p:cNvSpPr>
            <a:spLocks noGrp="1"/>
          </p:cNvSpPr>
          <p:nvPr>
            <p:ph type="sldNum" sz="quarter" idx="4"/>
          </p:nvPr>
        </p:nvSpPr>
        <p:spPr>
          <a:xfrm>
            <a:off x="10149699" y="6514211"/>
            <a:ext cx="1176669" cy="271056"/>
          </a:xfrm>
          <a:prstGeom prst="rect">
            <a:avLst/>
          </a:prstGeom>
        </p:spPr>
        <p:txBody>
          <a:bodyPr vert="horz" lIns="0" tIns="0" rIns="0" bIns="0" rtlCol="0" anchor="ctr">
            <a:noAutofit/>
          </a:bodyPr>
          <a:lstStyle>
            <a:lvl1pPr algn="r">
              <a:defRPr sz="1000">
                <a:solidFill>
                  <a:schemeClr val="tx1"/>
                </a:solidFill>
              </a:defRPr>
            </a:lvl1pPr>
          </a:lstStyle>
          <a:p>
            <a:fld id="{15B18AC2-D547-4041-9833-A3699CCAAD33}" type="slidenum">
              <a:rPr lang="en-GB" smtClean="0"/>
              <a:pPr/>
              <a:t>‹#›</a:t>
            </a:fld>
            <a:endParaRPr lang="en-GB"/>
          </a:p>
        </p:txBody>
      </p:sp>
    </p:spTree>
    <p:extLst>
      <p:ext uri="{BB962C8B-B14F-4D97-AF65-F5344CB8AC3E}">
        <p14:creationId xmlns:p14="http://schemas.microsoft.com/office/powerpoint/2010/main" val="157431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parison w/ quotes (pink)">
    <p:bg>
      <p:bgPr>
        <a:solidFill>
          <a:schemeClr val="bg2"/>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FB4815-5494-4672-A872-AEBD8D92A5B4}"/>
              </a:ext>
            </a:extLst>
          </p:cNvPr>
          <p:cNvSpPr>
            <a:spLocks noGrp="1"/>
          </p:cNvSpPr>
          <p:nvPr>
            <p:ph type="body" idx="1"/>
          </p:nvPr>
        </p:nvSpPr>
        <p:spPr>
          <a:xfrm>
            <a:off x="724726" y="1558711"/>
            <a:ext cx="3444936" cy="317454"/>
          </a:xfrm>
        </p:spPr>
        <p:txBody>
          <a:bodyPr anchor="t" anchorCtr="0"/>
          <a:lstStyle>
            <a:lvl1pPr marL="0" indent="0">
              <a:lnSpc>
                <a:spcPct val="100000"/>
              </a:lnSpc>
              <a:buNone/>
              <a:defRPr sz="1350" b="0" i="0">
                <a:latin typeface="Aeroport"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2" name="Title 11">
            <a:extLst>
              <a:ext uri="{FF2B5EF4-FFF2-40B4-BE49-F238E27FC236}">
                <a16:creationId xmlns:a16="http://schemas.microsoft.com/office/drawing/2014/main" id="{21E5CD36-3626-420E-8CB2-E687A111E23D}"/>
              </a:ext>
            </a:extLst>
          </p:cNvPr>
          <p:cNvSpPr>
            <a:spLocks noGrp="1"/>
          </p:cNvSpPr>
          <p:nvPr>
            <p:ph type="title"/>
          </p:nvPr>
        </p:nvSpPr>
        <p:spPr>
          <a:xfrm>
            <a:off x="724726" y="646613"/>
            <a:ext cx="7514498" cy="721717"/>
          </a:xfrm>
        </p:spPr>
        <p:txBody>
          <a:bodyPr/>
          <a:lstStyle/>
          <a:p>
            <a:r>
              <a:rPr lang="fi-FI"/>
              <a:t>Muokkaa ots. perustyyl. napsautt.</a:t>
            </a:r>
            <a:endParaRPr lang="en-GB"/>
          </a:p>
        </p:txBody>
      </p:sp>
      <p:sp>
        <p:nvSpPr>
          <p:cNvPr id="10" name="Text Placeholder 9">
            <a:extLst>
              <a:ext uri="{FF2B5EF4-FFF2-40B4-BE49-F238E27FC236}">
                <a16:creationId xmlns:a16="http://schemas.microsoft.com/office/drawing/2014/main" id="{847622A6-C7A0-4A94-9C32-711AF4F00193}"/>
              </a:ext>
            </a:extLst>
          </p:cNvPr>
          <p:cNvSpPr>
            <a:spLocks noGrp="1"/>
          </p:cNvSpPr>
          <p:nvPr>
            <p:ph type="body" sz="quarter" idx="15"/>
          </p:nvPr>
        </p:nvSpPr>
        <p:spPr>
          <a:xfrm>
            <a:off x="1199010" y="4541661"/>
            <a:ext cx="2988963" cy="1562577"/>
          </a:xfrm>
        </p:spPr>
        <p:txBody>
          <a:bodyPr/>
          <a:lstStyle>
            <a:lvl1pPr marL="0" indent="0">
              <a:lnSpc>
                <a:spcPct val="110000"/>
              </a:lnSpc>
              <a:buNone/>
              <a:defRPr sz="1200">
                <a:latin typeface="Aeroport-Light" panose="02000000000000000000" pitchFamily="50" charset="0"/>
              </a:defRPr>
            </a:lvl1pPr>
            <a:lvl2pPr marL="361950" indent="0">
              <a:lnSpc>
                <a:spcPct val="110000"/>
              </a:lnSpc>
              <a:buNone/>
              <a:defRPr sz="1200">
                <a:latin typeface="Aeroport-Light" panose="02000000000000000000" pitchFamily="50" charset="0"/>
              </a:defRPr>
            </a:lvl2pPr>
            <a:lvl3pPr marL="715963" indent="0">
              <a:lnSpc>
                <a:spcPct val="110000"/>
              </a:lnSpc>
              <a:buNone/>
              <a:defRPr sz="1200">
                <a:latin typeface="Aeroport-Light" panose="02000000000000000000" pitchFamily="50" charset="0"/>
              </a:defRPr>
            </a:lvl3pPr>
            <a:lvl4pPr marL="1077912" indent="0">
              <a:lnSpc>
                <a:spcPct val="110000"/>
              </a:lnSpc>
              <a:buNone/>
              <a:defRPr sz="1200">
                <a:latin typeface="Aeroport-Light" panose="02000000000000000000" pitchFamily="50" charset="0"/>
              </a:defRPr>
            </a:lvl4pPr>
            <a:lvl5pPr marL="1431925" indent="0">
              <a:lnSpc>
                <a:spcPct val="110000"/>
              </a:lnSpc>
              <a:buNone/>
              <a:defRPr sz="1200">
                <a:latin typeface="Aeroport-Light" panose="02000000000000000000" pitchFamily="50"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15" name="Picture Placeholder 7">
            <a:extLst>
              <a:ext uri="{FF2B5EF4-FFF2-40B4-BE49-F238E27FC236}">
                <a16:creationId xmlns:a16="http://schemas.microsoft.com/office/drawing/2014/main" id="{AAA25554-9A60-46B8-8951-BE2618D28798}"/>
              </a:ext>
            </a:extLst>
          </p:cNvPr>
          <p:cNvSpPr>
            <a:spLocks noGrp="1"/>
          </p:cNvSpPr>
          <p:nvPr>
            <p:ph type="pic" sz="quarter" idx="16"/>
          </p:nvPr>
        </p:nvSpPr>
        <p:spPr>
          <a:xfrm>
            <a:off x="898644" y="1885438"/>
            <a:ext cx="3309585" cy="2565467"/>
          </a:xfrm>
          <a:solidFill>
            <a:schemeClr val="tx1">
              <a:lumMod val="50000"/>
              <a:lumOff val="50000"/>
            </a:schemeClr>
          </a:solidFill>
        </p:spPr>
        <p:txBody>
          <a:bodyPr anchor="ctr" anchorCtr="0"/>
          <a:lstStyle>
            <a:lvl1pPr marL="0" indent="0" algn="ctr">
              <a:buNone/>
              <a:defRPr b="1">
                <a:latin typeface="+mj-lt"/>
                <a:cs typeface="Arial" panose="020B0604020202020204" pitchFamily="34" charset="0"/>
              </a:defRPr>
            </a:lvl1pPr>
          </a:lstStyle>
          <a:p>
            <a:r>
              <a:rPr lang="fi-FI"/>
              <a:t>Lisää kuva napsauttamalla kuvaketta</a:t>
            </a:r>
            <a:endParaRPr lang="en-GB"/>
          </a:p>
        </p:txBody>
      </p:sp>
      <p:sp>
        <p:nvSpPr>
          <p:cNvPr id="16" name="Text Placeholder 2">
            <a:extLst>
              <a:ext uri="{FF2B5EF4-FFF2-40B4-BE49-F238E27FC236}">
                <a16:creationId xmlns:a16="http://schemas.microsoft.com/office/drawing/2014/main" id="{7084BC54-4385-45DC-8373-63E48B05C149}"/>
              </a:ext>
            </a:extLst>
          </p:cNvPr>
          <p:cNvSpPr>
            <a:spLocks noGrp="1"/>
          </p:cNvSpPr>
          <p:nvPr>
            <p:ph type="body" idx="17"/>
          </p:nvPr>
        </p:nvSpPr>
        <p:spPr>
          <a:xfrm>
            <a:off x="4407367" y="1558711"/>
            <a:ext cx="3444936" cy="317454"/>
          </a:xfrm>
        </p:spPr>
        <p:txBody>
          <a:bodyPr anchor="t" anchorCtr="0"/>
          <a:lstStyle>
            <a:lvl1pPr marL="0" indent="0">
              <a:lnSpc>
                <a:spcPct val="100000"/>
              </a:lnSpc>
              <a:buNone/>
              <a:defRPr sz="1350" b="0" i="0">
                <a:latin typeface="Aeroport"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7" name="Text Placeholder 9">
            <a:extLst>
              <a:ext uri="{FF2B5EF4-FFF2-40B4-BE49-F238E27FC236}">
                <a16:creationId xmlns:a16="http://schemas.microsoft.com/office/drawing/2014/main" id="{133741B7-B55C-40BC-B46E-67A49532F3E7}"/>
              </a:ext>
            </a:extLst>
          </p:cNvPr>
          <p:cNvSpPr>
            <a:spLocks noGrp="1"/>
          </p:cNvSpPr>
          <p:nvPr>
            <p:ph type="body" sz="quarter" idx="18"/>
          </p:nvPr>
        </p:nvSpPr>
        <p:spPr>
          <a:xfrm>
            <a:off x="4863340" y="4541661"/>
            <a:ext cx="2988963" cy="1562577"/>
          </a:xfrm>
        </p:spPr>
        <p:txBody>
          <a:bodyPr/>
          <a:lstStyle>
            <a:lvl1pPr marL="0" indent="0">
              <a:lnSpc>
                <a:spcPct val="110000"/>
              </a:lnSpc>
              <a:buNone/>
              <a:defRPr sz="1200">
                <a:latin typeface="Aeroport-Light" panose="02000000000000000000" pitchFamily="50" charset="0"/>
              </a:defRPr>
            </a:lvl1pPr>
            <a:lvl2pPr marL="361950" indent="0">
              <a:lnSpc>
                <a:spcPct val="110000"/>
              </a:lnSpc>
              <a:buNone/>
              <a:defRPr sz="1200">
                <a:latin typeface="Aeroport-Light" panose="02000000000000000000" pitchFamily="50" charset="0"/>
              </a:defRPr>
            </a:lvl2pPr>
            <a:lvl3pPr marL="715963" indent="0">
              <a:lnSpc>
                <a:spcPct val="110000"/>
              </a:lnSpc>
              <a:buNone/>
              <a:defRPr sz="1200">
                <a:latin typeface="Aeroport-Light" panose="02000000000000000000" pitchFamily="50" charset="0"/>
              </a:defRPr>
            </a:lvl3pPr>
            <a:lvl4pPr marL="1077912" indent="0">
              <a:lnSpc>
                <a:spcPct val="110000"/>
              </a:lnSpc>
              <a:buNone/>
              <a:defRPr sz="1200">
                <a:latin typeface="Aeroport-Light" panose="02000000000000000000" pitchFamily="50" charset="0"/>
              </a:defRPr>
            </a:lvl4pPr>
            <a:lvl5pPr marL="1431925" indent="0">
              <a:lnSpc>
                <a:spcPct val="110000"/>
              </a:lnSpc>
              <a:buNone/>
              <a:defRPr sz="1200">
                <a:latin typeface="Aeroport-Light" panose="02000000000000000000" pitchFamily="50"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18" name="Picture Placeholder 7">
            <a:extLst>
              <a:ext uri="{FF2B5EF4-FFF2-40B4-BE49-F238E27FC236}">
                <a16:creationId xmlns:a16="http://schemas.microsoft.com/office/drawing/2014/main" id="{03F616F2-04DC-4E1E-ADA0-A5C5F6FF36FB}"/>
              </a:ext>
            </a:extLst>
          </p:cNvPr>
          <p:cNvSpPr>
            <a:spLocks noGrp="1"/>
          </p:cNvSpPr>
          <p:nvPr>
            <p:ph type="pic" sz="quarter" idx="19"/>
          </p:nvPr>
        </p:nvSpPr>
        <p:spPr>
          <a:xfrm>
            <a:off x="4562975" y="1883965"/>
            <a:ext cx="3309585" cy="2565467"/>
          </a:xfrm>
          <a:solidFill>
            <a:schemeClr val="tx1">
              <a:lumMod val="50000"/>
              <a:lumOff val="50000"/>
            </a:schemeClr>
          </a:solidFill>
        </p:spPr>
        <p:txBody>
          <a:bodyPr anchor="ctr" anchorCtr="0"/>
          <a:lstStyle>
            <a:lvl1pPr marL="0" indent="0" algn="ctr">
              <a:buNone/>
              <a:defRPr b="1">
                <a:latin typeface="+mj-lt"/>
                <a:cs typeface="Arial" panose="020B0604020202020204" pitchFamily="34" charset="0"/>
              </a:defRPr>
            </a:lvl1pPr>
          </a:lstStyle>
          <a:p>
            <a:r>
              <a:rPr lang="fi-FI"/>
              <a:t>Lisää kuva napsauttamalla kuvaketta</a:t>
            </a:r>
            <a:endParaRPr lang="en-GB"/>
          </a:p>
        </p:txBody>
      </p:sp>
      <p:pic>
        <p:nvPicPr>
          <p:cNvPr id="2" name="Picture 1" descr="Logo&#10;&#10;Description automatically generated">
            <a:extLst>
              <a:ext uri="{FF2B5EF4-FFF2-40B4-BE49-F238E27FC236}">
                <a16:creationId xmlns:a16="http://schemas.microsoft.com/office/drawing/2014/main" id="{4CA34F20-0258-3918-00E5-37939684D20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tretch/>
        </p:blipFill>
        <p:spPr>
          <a:xfrm>
            <a:off x="309947" y="6339414"/>
            <a:ext cx="990600" cy="228600"/>
          </a:xfrm>
          <a:prstGeom prst="rect">
            <a:avLst/>
          </a:prstGeom>
        </p:spPr>
      </p:pic>
      <p:sp>
        <p:nvSpPr>
          <p:cNvPr id="4" name="TextBox 3">
            <a:extLst>
              <a:ext uri="{FF2B5EF4-FFF2-40B4-BE49-F238E27FC236}">
                <a16:creationId xmlns:a16="http://schemas.microsoft.com/office/drawing/2014/main" id="{68A9789B-E37C-04B9-F2C8-202CBF0BF9B7}"/>
              </a:ext>
            </a:extLst>
          </p:cNvPr>
          <p:cNvSpPr txBox="1"/>
          <p:nvPr userDrawn="1"/>
        </p:nvSpPr>
        <p:spPr>
          <a:xfrm rot="10800000">
            <a:off x="4342078" y="4346457"/>
            <a:ext cx="475344" cy="562737"/>
          </a:xfrm>
          <a:prstGeom prst="rect">
            <a:avLst/>
          </a:prstGeom>
          <a:noFill/>
        </p:spPr>
        <p:txBody>
          <a:bodyPr wrap="none" lIns="0" tIns="0" rIns="0" bIns="0" rtlCol="0">
            <a:noAutofit/>
          </a:bodyPr>
          <a:lstStyle/>
          <a:p>
            <a:pPr algn="l"/>
            <a:r>
              <a:rPr lang="en-FI" sz="5400">
                <a:solidFill>
                  <a:schemeClr val="bg2">
                    <a:lumMod val="50000"/>
                  </a:schemeClr>
                </a:solidFill>
              </a:rPr>
              <a:t>“</a:t>
            </a:r>
          </a:p>
        </p:txBody>
      </p:sp>
      <p:sp>
        <p:nvSpPr>
          <p:cNvPr id="5" name="TextBox 4">
            <a:extLst>
              <a:ext uri="{FF2B5EF4-FFF2-40B4-BE49-F238E27FC236}">
                <a16:creationId xmlns:a16="http://schemas.microsoft.com/office/drawing/2014/main" id="{8AA4F635-07D9-6E54-86F8-F76F5BAC01E1}"/>
              </a:ext>
            </a:extLst>
          </p:cNvPr>
          <p:cNvSpPr txBox="1"/>
          <p:nvPr userDrawn="1"/>
        </p:nvSpPr>
        <p:spPr>
          <a:xfrm rot="10800000">
            <a:off x="682957" y="4346458"/>
            <a:ext cx="475344" cy="562737"/>
          </a:xfrm>
          <a:prstGeom prst="rect">
            <a:avLst/>
          </a:prstGeom>
          <a:noFill/>
        </p:spPr>
        <p:txBody>
          <a:bodyPr wrap="none" lIns="0" tIns="0" rIns="0" bIns="0" rtlCol="0">
            <a:noAutofit/>
          </a:bodyPr>
          <a:lstStyle/>
          <a:p>
            <a:pPr algn="l"/>
            <a:r>
              <a:rPr lang="en-FI" sz="5400">
                <a:solidFill>
                  <a:schemeClr val="bg2">
                    <a:lumMod val="50000"/>
                  </a:schemeClr>
                </a:solidFill>
              </a:rPr>
              <a:t>“</a:t>
            </a:r>
          </a:p>
        </p:txBody>
      </p:sp>
      <p:sp>
        <p:nvSpPr>
          <p:cNvPr id="6" name="Text Placeholder 2">
            <a:extLst>
              <a:ext uri="{FF2B5EF4-FFF2-40B4-BE49-F238E27FC236}">
                <a16:creationId xmlns:a16="http://schemas.microsoft.com/office/drawing/2014/main" id="{3AC262F3-5605-BBE2-B5C6-F7EB72446EDA}"/>
              </a:ext>
            </a:extLst>
          </p:cNvPr>
          <p:cNvSpPr>
            <a:spLocks noGrp="1"/>
          </p:cNvSpPr>
          <p:nvPr>
            <p:ph type="body" idx="20"/>
          </p:nvPr>
        </p:nvSpPr>
        <p:spPr>
          <a:xfrm>
            <a:off x="8080919" y="1558711"/>
            <a:ext cx="3444936" cy="317454"/>
          </a:xfrm>
        </p:spPr>
        <p:txBody>
          <a:bodyPr anchor="t" anchorCtr="0"/>
          <a:lstStyle>
            <a:lvl1pPr marL="0" indent="0">
              <a:lnSpc>
                <a:spcPct val="100000"/>
              </a:lnSpc>
              <a:buNone/>
              <a:defRPr sz="1350" b="0" i="0">
                <a:latin typeface="Aeroport"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7" name="Text Placeholder 9">
            <a:extLst>
              <a:ext uri="{FF2B5EF4-FFF2-40B4-BE49-F238E27FC236}">
                <a16:creationId xmlns:a16="http://schemas.microsoft.com/office/drawing/2014/main" id="{DBE4BF71-4F6E-5557-C1FF-AC85089A9F71}"/>
              </a:ext>
            </a:extLst>
          </p:cNvPr>
          <p:cNvSpPr>
            <a:spLocks noGrp="1"/>
          </p:cNvSpPr>
          <p:nvPr>
            <p:ph type="body" sz="quarter" idx="21"/>
          </p:nvPr>
        </p:nvSpPr>
        <p:spPr>
          <a:xfrm>
            <a:off x="8536892" y="4541661"/>
            <a:ext cx="2988963" cy="1562577"/>
          </a:xfrm>
        </p:spPr>
        <p:txBody>
          <a:bodyPr/>
          <a:lstStyle>
            <a:lvl1pPr marL="0" indent="0">
              <a:lnSpc>
                <a:spcPct val="110000"/>
              </a:lnSpc>
              <a:buNone/>
              <a:defRPr sz="1200">
                <a:latin typeface="Aeroport-Light" panose="02000000000000000000" pitchFamily="50" charset="0"/>
              </a:defRPr>
            </a:lvl1pPr>
            <a:lvl2pPr marL="361950" indent="0">
              <a:lnSpc>
                <a:spcPct val="110000"/>
              </a:lnSpc>
              <a:buNone/>
              <a:defRPr sz="1200">
                <a:latin typeface="Aeroport-Light" panose="02000000000000000000" pitchFamily="50" charset="0"/>
              </a:defRPr>
            </a:lvl2pPr>
            <a:lvl3pPr marL="715963" indent="0">
              <a:lnSpc>
                <a:spcPct val="110000"/>
              </a:lnSpc>
              <a:buNone/>
              <a:defRPr sz="1200">
                <a:latin typeface="Aeroport-Light" panose="02000000000000000000" pitchFamily="50" charset="0"/>
              </a:defRPr>
            </a:lvl3pPr>
            <a:lvl4pPr marL="1077912" indent="0">
              <a:lnSpc>
                <a:spcPct val="110000"/>
              </a:lnSpc>
              <a:buNone/>
              <a:defRPr sz="1200">
                <a:latin typeface="Aeroport-Light" panose="02000000000000000000" pitchFamily="50" charset="0"/>
              </a:defRPr>
            </a:lvl4pPr>
            <a:lvl5pPr marL="1431925" indent="0">
              <a:lnSpc>
                <a:spcPct val="110000"/>
              </a:lnSpc>
              <a:buNone/>
              <a:defRPr sz="1200">
                <a:latin typeface="Aeroport-Light" panose="02000000000000000000" pitchFamily="50"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8" name="Picture Placeholder 7">
            <a:extLst>
              <a:ext uri="{FF2B5EF4-FFF2-40B4-BE49-F238E27FC236}">
                <a16:creationId xmlns:a16="http://schemas.microsoft.com/office/drawing/2014/main" id="{AF2C6D03-0B39-C9E4-59AD-3A65003EFA57}"/>
              </a:ext>
            </a:extLst>
          </p:cNvPr>
          <p:cNvSpPr>
            <a:spLocks noGrp="1"/>
          </p:cNvSpPr>
          <p:nvPr>
            <p:ph type="pic" sz="quarter" idx="22"/>
          </p:nvPr>
        </p:nvSpPr>
        <p:spPr>
          <a:xfrm>
            <a:off x="8236527" y="1883965"/>
            <a:ext cx="3309585" cy="2565467"/>
          </a:xfrm>
          <a:solidFill>
            <a:schemeClr val="tx1">
              <a:lumMod val="50000"/>
              <a:lumOff val="50000"/>
            </a:schemeClr>
          </a:solidFill>
        </p:spPr>
        <p:txBody>
          <a:bodyPr anchor="ctr" anchorCtr="0"/>
          <a:lstStyle>
            <a:lvl1pPr marL="0" indent="0" algn="ctr">
              <a:buNone/>
              <a:defRPr b="1">
                <a:latin typeface="+mj-lt"/>
                <a:cs typeface="Arial" panose="020B0604020202020204" pitchFamily="34" charset="0"/>
              </a:defRPr>
            </a:lvl1pPr>
          </a:lstStyle>
          <a:p>
            <a:r>
              <a:rPr lang="fi-FI"/>
              <a:t>Lisää kuva napsauttamalla kuvaketta</a:t>
            </a:r>
            <a:endParaRPr lang="en-GB"/>
          </a:p>
        </p:txBody>
      </p:sp>
      <p:sp>
        <p:nvSpPr>
          <p:cNvPr id="9" name="TextBox 8">
            <a:extLst>
              <a:ext uri="{FF2B5EF4-FFF2-40B4-BE49-F238E27FC236}">
                <a16:creationId xmlns:a16="http://schemas.microsoft.com/office/drawing/2014/main" id="{04BA4CB9-856A-3BE9-FBC8-2AE9CAFB3A9F}"/>
              </a:ext>
            </a:extLst>
          </p:cNvPr>
          <p:cNvSpPr txBox="1"/>
          <p:nvPr userDrawn="1"/>
        </p:nvSpPr>
        <p:spPr>
          <a:xfrm rot="10800000">
            <a:off x="8013894" y="4346457"/>
            <a:ext cx="475344" cy="562737"/>
          </a:xfrm>
          <a:prstGeom prst="rect">
            <a:avLst/>
          </a:prstGeom>
          <a:noFill/>
        </p:spPr>
        <p:txBody>
          <a:bodyPr wrap="none" lIns="0" tIns="0" rIns="0" bIns="0" rtlCol="0">
            <a:noAutofit/>
          </a:bodyPr>
          <a:lstStyle/>
          <a:p>
            <a:pPr algn="l"/>
            <a:r>
              <a:rPr lang="en-FI" sz="5400">
                <a:solidFill>
                  <a:schemeClr val="bg2">
                    <a:lumMod val="50000"/>
                  </a:schemeClr>
                </a:solidFill>
              </a:rPr>
              <a:t>“</a:t>
            </a:r>
          </a:p>
        </p:txBody>
      </p:sp>
      <p:sp>
        <p:nvSpPr>
          <p:cNvPr id="19" name="Slide Number Placeholder 5">
            <a:extLst>
              <a:ext uri="{FF2B5EF4-FFF2-40B4-BE49-F238E27FC236}">
                <a16:creationId xmlns:a16="http://schemas.microsoft.com/office/drawing/2014/main" id="{E9BE467B-B4E3-B748-BD62-4F810E72A6F0}"/>
              </a:ext>
            </a:extLst>
          </p:cNvPr>
          <p:cNvSpPr>
            <a:spLocks noGrp="1"/>
          </p:cNvSpPr>
          <p:nvPr>
            <p:ph type="sldNum" sz="quarter" idx="4"/>
          </p:nvPr>
        </p:nvSpPr>
        <p:spPr>
          <a:xfrm>
            <a:off x="10149699" y="6514211"/>
            <a:ext cx="1176669" cy="271056"/>
          </a:xfrm>
          <a:prstGeom prst="rect">
            <a:avLst/>
          </a:prstGeom>
        </p:spPr>
        <p:txBody>
          <a:bodyPr vert="horz" lIns="0" tIns="0" rIns="0" bIns="0" rtlCol="0" anchor="ctr">
            <a:noAutofit/>
          </a:bodyPr>
          <a:lstStyle>
            <a:lvl1pPr algn="r">
              <a:defRPr sz="1000">
                <a:solidFill>
                  <a:schemeClr val="tx1"/>
                </a:solidFill>
              </a:defRPr>
            </a:lvl1pPr>
          </a:lstStyle>
          <a:p>
            <a:fld id="{15B18AC2-D547-4041-9833-A3699CCAAD33}" type="slidenum">
              <a:rPr lang="en-GB" smtClean="0"/>
              <a:pPr/>
              <a:t>‹#›</a:t>
            </a:fld>
            <a:endParaRPr lang="en-GB"/>
          </a:p>
        </p:txBody>
      </p:sp>
    </p:spTree>
    <p:extLst>
      <p:ext uri="{BB962C8B-B14F-4D97-AF65-F5344CB8AC3E}">
        <p14:creationId xmlns:p14="http://schemas.microsoft.com/office/powerpoint/2010/main" val="19505358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parison w/ quotes (green)">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FB4815-5494-4672-A872-AEBD8D92A5B4}"/>
              </a:ext>
            </a:extLst>
          </p:cNvPr>
          <p:cNvSpPr>
            <a:spLocks noGrp="1"/>
          </p:cNvSpPr>
          <p:nvPr>
            <p:ph type="body" idx="1"/>
          </p:nvPr>
        </p:nvSpPr>
        <p:spPr>
          <a:xfrm>
            <a:off x="724726" y="1558711"/>
            <a:ext cx="3444936" cy="317454"/>
          </a:xfrm>
        </p:spPr>
        <p:txBody>
          <a:bodyPr anchor="t" anchorCtr="0"/>
          <a:lstStyle>
            <a:lvl1pPr marL="0" indent="0">
              <a:lnSpc>
                <a:spcPct val="100000"/>
              </a:lnSpc>
              <a:buNone/>
              <a:defRPr sz="1350" b="0" i="0">
                <a:latin typeface="Aeroport"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2" name="Title 11">
            <a:extLst>
              <a:ext uri="{FF2B5EF4-FFF2-40B4-BE49-F238E27FC236}">
                <a16:creationId xmlns:a16="http://schemas.microsoft.com/office/drawing/2014/main" id="{21E5CD36-3626-420E-8CB2-E687A111E23D}"/>
              </a:ext>
            </a:extLst>
          </p:cNvPr>
          <p:cNvSpPr>
            <a:spLocks noGrp="1"/>
          </p:cNvSpPr>
          <p:nvPr>
            <p:ph type="title"/>
          </p:nvPr>
        </p:nvSpPr>
        <p:spPr>
          <a:xfrm>
            <a:off x="724726" y="646613"/>
            <a:ext cx="7514498" cy="721717"/>
          </a:xfrm>
        </p:spPr>
        <p:txBody>
          <a:bodyPr/>
          <a:lstStyle/>
          <a:p>
            <a:r>
              <a:rPr lang="fi-FI"/>
              <a:t>Muokkaa ots. perustyyl. napsautt.</a:t>
            </a:r>
            <a:endParaRPr lang="en-GB"/>
          </a:p>
        </p:txBody>
      </p:sp>
      <p:sp>
        <p:nvSpPr>
          <p:cNvPr id="10" name="Text Placeholder 9">
            <a:extLst>
              <a:ext uri="{FF2B5EF4-FFF2-40B4-BE49-F238E27FC236}">
                <a16:creationId xmlns:a16="http://schemas.microsoft.com/office/drawing/2014/main" id="{847622A6-C7A0-4A94-9C32-711AF4F00193}"/>
              </a:ext>
            </a:extLst>
          </p:cNvPr>
          <p:cNvSpPr>
            <a:spLocks noGrp="1"/>
          </p:cNvSpPr>
          <p:nvPr>
            <p:ph type="body" sz="quarter" idx="15"/>
          </p:nvPr>
        </p:nvSpPr>
        <p:spPr>
          <a:xfrm>
            <a:off x="1199010" y="4541661"/>
            <a:ext cx="2988963" cy="1562577"/>
          </a:xfrm>
        </p:spPr>
        <p:txBody>
          <a:bodyPr/>
          <a:lstStyle>
            <a:lvl1pPr marL="0" indent="0">
              <a:lnSpc>
                <a:spcPct val="110000"/>
              </a:lnSpc>
              <a:buNone/>
              <a:defRPr sz="1200">
                <a:latin typeface="Aeroport-Light" panose="02000000000000000000" pitchFamily="50" charset="0"/>
              </a:defRPr>
            </a:lvl1pPr>
            <a:lvl2pPr marL="361950" indent="0">
              <a:lnSpc>
                <a:spcPct val="110000"/>
              </a:lnSpc>
              <a:buNone/>
              <a:defRPr sz="1200">
                <a:latin typeface="Aeroport-Light" panose="02000000000000000000" pitchFamily="50" charset="0"/>
              </a:defRPr>
            </a:lvl2pPr>
            <a:lvl3pPr marL="715963" indent="0">
              <a:lnSpc>
                <a:spcPct val="110000"/>
              </a:lnSpc>
              <a:buNone/>
              <a:defRPr sz="1200">
                <a:latin typeface="Aeroport-Light" panose="02000000000000000000" pitchFamily="50" charset="0"/>
              </a:defRPr>
            </a:lvl3pPr>
            <a:lvl4pPr marL="1077912" indent="0">
              <a:lnSpc>
                <a:spcPct val="110000"/>
              </a:lnSpc>
              <a:buNone/>
              <a:defRPr sz="1200">
                <a:latin typeface="Aeroport-Light" panose="02000000000000000000" pitchFamily="50" charset="0"/>
              </a:defRPr>
            </a:lvl4pPr>
            <a:lvl5pPr marL="1431925" indent="0">
              <a:lnSpc>
                <a:spcPct val="110000"/>
              </a:lnSpc>
              <a:buNone/>
              <a:defRPr sz="1200">
                <a:latin typeface="Aeroport-Light" panose="02000000000000000000" pitchFamily="50"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15" name="Picture Placeholder 7">
            <a:extLst>
              <a:ext uri="{FF2B5EF4-FFF2-40B4-BE49-F238E27FC236}">
                <a16:creationId xmlns:a16="http://schemas.microsoft.com/office/drawing/2014/main" id="{AAA25554-9A60-46B8-8951-BE2618D28798}"/>
              </a:ext>
            </a:extLst>
          </p:cNvPr>
          <p:cNvSpPr>
            <a:spLocks noGrp="1"/>
          </p:cNvSpPr>
          <p:nvPr>
            <p:ph type="pic" sz="quarter" idx="16"/>
          </p:nvPr>
        </p:nvSpPr>
        <p:spPr>
          <a:xfrm>
            <a:off x="898644" y="1885438"/>
            <a:ext cx="3309585" cy="2565467"/>
          </a:xfrm>
          <a:solidFill>
            <a:schemeClr val="tx1">
              <a:lumMod val="50000"/>
              <a:lumOff val="50000"/>
            </a:schemeClr>
          </a:solidFill>
        </p:spPr>
        <p:txBody>
          <a:bodyPr anchor="ctr" anchorCtr="0"/>
          <a:lstStyle>
            <a:lvl1pPr marL="0" indent="0" algn="ctr">
              <a:buNone/>
              <a:defRPr b="1">
                <a:latin typeface="+mj-lt"/>
                <a:cs typeface="Arial" panose="020B0604020202020204" pitchFamily="34" charset="0"/>
              </a:defRPr>
            </a:lvl1pPr>
          </a:lstStyle>
          <a:p>
            <a:r>
              <a:rPr lang="fi-FI"/>
              <a:t>Lisää kuva napsauttamalla kuvaketta</a:t>
            </a:r>
            <a:endParaRPr lang="en-GB"/>
          </a:p>
        </p:txBody>
      </p:sp>
      <p:sp>
        <p:nvSpPr>
          <p:cNvPr id="16" name="Text Placeholder 2">
            <a:extLst>
              <a:ext uri="{FF2B5EF4-FFF2-40B4-BE49-F238E27FC236}">
                <a16:creationId xmlns:a16="http://schemas.microsoft.com/office/drawing/2014/main" id="{7084BC54-4385-45DC-8373-63E48B05C149}"/>
              </a:ext>
            </a:extLst>
          </p:cNvPr>
          <p:cNvSpPr>
            <a:spLocks noGrp="1"/>
          </p:cNvSpPr>
          <p:nvPr>
            <p:ph type="body" idx="17"/>
          </p:nvPr>
        </p:nvSpPr>
        <p:spPr>
          <a:xfrm>
            <a:off x="4407367" y="1558711"/>
            <a:ext cx="3444936" cy="317454"/>
          </a:xfrm>
        </p:spPr>
        <p:txBody>
          <a:bodyPr anchor="t" anchorCtr="0"/>
          <a:lstStyle>
            <a:lvl1pPr marL="0" indent="0">
              <a:lnSpc>
                <a:spcPct val="100000"/>
              </a:lnSpc>
              <a:buNone/>
              <a:defRPr sz="1350" b="0" i="0">
                <a:latin typeface="Aeroport"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7" name="Text Placeholder 9">
            <a:extLst>
              <a:ext uri="{FF2B5EF4-FFF2-40B4-BE49-F238E27FC236}">
                <a16:creationId xmlns:a16="http://schemas.microsoft.com/office/drawing/2014/main" id="{133741B7-B55C-40BC-B46E-67A49532F3E7}"/>
              </a:ext>
            </a:extLst>
          </p:cNvPr>
          <p:cNvSpPr>
            <a:spLocks noGrp="1"/>
          </p:cNvSpPr>
          <p:nvPr>
            <p:ph type="body" sz="quarter" idx="18"/>
          </p:nvPr>
        </p:nvSpPr>
        <p:spPr>
          <a:xfrm>
            <a:off x="4863340" y="4541661"/>
            <a:ext cx="2988963" cy="1562577"/>
          </a:xfrm>
        </p:spPr>
        <p:txBody>
          <a:bodyPr/>
          <a:lstStyle>
            <a:lvl1pPr marL="0" indent="0">
              <a:lnSpc>
                <a:spcPct val="110000"/>
              </a:lnSpc>
              <a:buNone/>
              <a:defRPr sz="1200">
                <a:latin typeface="Aeroport-Light" panose="02000000000000000000" pitchFamily="50" charset="0"/>
              </a:defRPr>
            </a:lvl1pPr>
            <a:lvl2pPr marL="361950" indent="0">
              <a:lnSpc>
                <a:spcPct val="110000"/>
              </a:lnSpc>
              <a:buNone/>
              <a:defRPr sz="1200">
                <a:latin typeface="Aeroport-Light" panose="02000000000000000000" pitchFamily="50" charset="0"/>
              </a:defRPr>
            </a:lvl2pPr>
            <a:lvl3pPr marL="715963" indent="0">
              <a:lnSpc>
                <a:spcPct val="110000"/>
              </a:lnSpc>
              <a:buNone/>
              <a:defRPr sz="1200">
                <a:latin typeface="Aeroport-Light" panose="02000000000000000000" pitchFamily="50" charset="0"/>
              </a:defRPr>
            </a:lvl3pPr>
            <a:lvl4pPr marL="1077912" indent="0">
              <a:lnSpc>
                <a:spcPct val="110000"/>
              </a:lnSpc>
              <a:buNone/>
              <a:defRPr sz="1200">
                <a:latin typeface="Aeroport-Light" panose="02000000000000000000" pitchFamily="50" charset="0"/>
              </a:defRPr>
            </a:lvl4pPr>
            <a:lvl5pPr marL="1431925" indent="0">
              <a:lnSpc>
                <a:spcPct val="110000"/>
              </a:lnSpc>
              <a:buNone/>
              <a:defRPr sz="1200">
                <a:latin typeface="Aeroport-Light" panose="02000000000000000000" pitchFamily="50"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18" name="Picture Placeholder 7">
            <a:extLst>
              <a:ext uri="{FF2B5EF4-FFF2-40B4-BE49-F238E27FC236}">
                <a16:creationId xmlns:a16="http://schemas.microsoft.com/office/drawing/2014/main" id="{03F616F2-04DC-4E1E-ADA0-A5C5F6FF36FB}"/>
              </a:ext>
            </a:extLst>
          </p:cNvPr>
          <p:cNvSpPr>
            <a:spLocks noGrp="1"/>
          </p:cNvSpPr>
          <p:nvPr>
            <p:ph type="pic" sz="quarter" idx="19"/>
          </p:nvPr>
        </p:nvSpPr>
        <p:spPr>
          <a:xfrm>
            <a:off x="4562975" y="1883965"/>
            <a:ext cx="3309585" cy="2565467"/>
          </a:xfrm>
          <a:solidFill>
            <a:schemeClr val="tx1">
              <a:lumMod val="50000"/>
              <a:lumOff val="50000"/>
            </a:schemeClr>
          </a:solidFill>
        </p:spPr>
        <p:txBody>
          <a:bodyPr anchor="ctr" anchorCtr="0"/>
          <a:lstStyle>
            <a:lvl1pPr marL="0" indent="0" algn="ctr">
              <a:buNone/>
              <a:defRPr b="1">
                <a:latin typeface="+mj-lt"/>
                <a:cs typeface="Arial" panose="020B0604020202020204" pitchFamily="34" charset="0"/>
              </a:defRPr>
            </a:lvl1pPr>
          </a:lstStyle>
          <a:p>
            <a:r>
              <a:rPr lang="fi-FI"/>
              <a:t>Lisää kuva napsauttamalla kuvaketta</a:t>
            </a:r>
            <a:endParaRPr lang="en-GB"/>
          </a:p>
        </p:txBody>
      </p:sp>
      <p:pic>
        <p:nvPicPr>
          <p:cNvPr id="2" name="Picture 1" descr="Logo&#10;&#10;Description automatically generated">
            <a:extLst>
              <a:ext uri="{FF2B5EF4-FFF2-40B4-BE49-F238E27FC236}">
                <a16:creationId xmlns:a16="http://schemas.microsoft.com/office/drawing/2014/main" id="{4CA34F20-0258-3918-00E5-37939684D20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tretch/>
        </p:blipFill>
        <p:spPr>
          <a:xfrm>
            <a:off x="309947" y="6339414"/>
            <a:ext cx="990600" cy="228600"/>
          </a:xfrm>
          <a:prstGeom prst="rect">
            <a:avLst/>
          </a:prstGeom>
        </p:spPr>
      </p:pic>
      <p:sp>
        <p:nvSpPr>
          <p:cNvPr id="4" name="TextBox 3">
            <a:extLst>
              <a:ext uri="{FF2B5EF4-FFF2-40B4-BE49-F238E27FC236}">
                <a16:creationId xmlns:a16="http://schemas.microsoft.com/office/drawing/2014/main" id="{68A9789B-E37C-04B9-F2C8-202CBF0BF9B7}"/>
              </a:ext>
            </a:extLst>
          </p:cNvPr>
          <p:cNvSpPr txBox="1"/>
          <p:nvPr userDrawn="1"/>
        </p:nvSpPr>
        <p:spPr>
          <a:xfrm rot="10800000">
            <a:off x="4342078" y="4346457"/>
            <a:ext cx="475344" cy="562737"/>
          </a:xfrm>
          <a:prstGeom prst="rect">
            <a:avLst/>
          </a:prstGeom>
          <a:noFill/>
        </p:spPr>
        <p:txBody>
          <a:bodyPr wrap="none" lIns="0" tIns="0" rIns="0" bIns="0" rtlCol="0">
            <a:noAutofit/>
          </a:bodyPr>
          <a:lstStyle/>
          <a:p>
            <a:pPr algn="l"/>
            <a:r>
              <a:rPr lang="en-FI" sz="5400">
                <a:solidFill>
                  <a:schemeClr val="bg2">
                    <a:lumMod val="50000"/>
                  </a:schemeClr>
                </a:solidFill>
              </a:rPr>
              <a:t>“</a:t>
            </a:r>
          </a:p>
        </p:txBody>
      </p:sp>
      <p:sp>
        <p:nvSpPr>
          <p:cNvPr id="5" name="TextBox 4">
            <a:extLst>
              <a:ext uri="{FF2B5EF4-FFF2-40B4-BE49-F238E27FC236}">
                <a16:creationId xmlns:a16="http://schemas.microsoft.com/office/drawing/2014/main" id="{8AA4F635-07D9-6E54-86F8-F76F5BAC01E1}"/>
              </a:ext>
            </a:extLst>
          </p:cNvPr>
          <p:cNvSpPr txBox="1"/>
          <p:nvPr userDrawn="1"/>
        </p:nvSpPr>
        <p:spPr>
          <a:xfrm rot="10800000">
            <a:off x="682957" y="4346458"/>
            <a:ext cx="475344" cy="562737"/>
          </a:xfrm>
          <a:prstGeom prst="rect">
            <a:avLst/>
          </a:prstGeom>
          <a:noFill/>
        </p:spPr>
        <p:txBody>
          <a:bodyPr wrap="none" lIns="0" tIns="0" rIns="0" bIns="0" rtlCol="0">
            <a:noAutofit/>
          </a:bodyPr>
          <a:lstStyle/>
          <a:p>
            <a:pPr algn="l"/>
            <a:r>
              <a:rPr lang="en-FI" sz="5400">
                <a:solidFill>
                  <a:schemeClr val="bg2">
                    <a:lumMod val="50000"/>
                  </a:schemeClr>
                </a:solidFill>
              </a:rPr>
              <a:t>“</a:t>
            </a:r>
          </a:p>
        </p:txBody>
      </p:sp>
      <p:sp>
        <p:nvSpPr>
          <p:cNvPr id="6" name="Text Placeholder 2">
            <a:extLst>
              <a:ext uri="{FF2B5EF4-FFF2-40B4-BE49-F238E27FC236}">
                <a16:creationId xmlns:a16="http://schemas.microsoft.com/office/drawing/2014/main" id="{3AC262F3-5605-BBE2-B5C6-F7EB72446EDA}"/>
              </a:ext>
            </a:extLst>
          </p:cNvPr>
          <p:cNvSpPr>
            <a:spLocks noGrp="1"/>
          </p:cNvSpPr>
          <p:nvPr>
            <p:ph type="body" idx="20"/>
          </p:nvPr>
        </p:nvSpPr>
        <p:spPr>
          <a:xfrm>
            <a:off x="8080919" y="1558711"/>
            <a:ext cx="3444936" cy="317454"/>
          </a:xfrm>
        </p:spPr>
        <p:txBody>
          <a:bodyPr anchor="t" anchorCtr="0"/>
          <a:lstStyle>
            <a:lvl1pPr marL="0" indent="0">
              <a:lnSpc>
                <a:spcPct val="100000"/>
              </a:lnSpc>
              <a:buNone/>
              <a:defRPr sz="1350" b="0" i="0">
                <a:latin typeface="Aeroport"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7" name="Text Placeholder 9">
            <a:extLst>
              <a:ext uri="{FF2B5EF4-FFF2-40B4-BE49-F238E27FC236}">
                <a16:creationId xmlns:a16="http://schemas.microsoft.com/office/drawing/2014/main" id="{DBE4BF71-4F6E-5557-C1FF-AC85089A9F71}"/>
              </a:ext>
            </a:extLst>
          </p:cNvPr>
          <p:cNvSpPr>
            <a:spLocks noGrp="1"/>
          </p:cNvSpPr>
          <p:nvPr>
            <p:ph type="body" sz="quarter" idx="21"/>
          </p:nvPr>
        </p:nvSpPr>
        <p:spPr>
          <a:xfrm>
            <a:off x="8536892" y="4541661"/>
            <a:ext cx="2988963" cy="1562577"/>
          </a:xfrm>
        </p:spPr>
        <p:txBody>
          <a:bodyPr/>
          <a:lstStyle>
            <a:lvl1pPr marL="0" indent="0">
              <a:lnSpc>
                <a:spcPct val="110000"/>
              </a:lnSpc>
              <a:buNone/>
              <a:defRPr sz="1200">
                <a:latin typeface="Aeroport-Light" panose="02000000000000000000" pitchFamily="50" charset="0"/>
              </a:defRPr>
            </a:lvl1pPr>
            <a:lvl2pPr marL="361950" indent="0">
              <a:lnSpc>
                <a:spcPct val="110000"/>
              </a:lnSpc>
              <a:buNone/>
              <a:defRPr sz="1200">
                <a:latin typeface="Aeroport-Light" panose="02000000000000000000" pitchFamily="50" charset="0"/>
              </a:defRPr>
            </a:lvl2pPr>
            <a:lvl3pPr marL="715963" indent="0">
              <a:lnSpc>
                <a:spcPct val="110000"/>
              </a:lnSpc>
              <a:buNone/>
              <a:defRPr sz="1200">
                <a:latin typeface="Aeroport-Light" panose="02000000000000000000" pitchFamily="50" charset="0"/>
              </a:defRPr>
            </a:lvl3pPr>
            <a:lvl4pPr marL="1077912" indent="0">
              <a:lnSpc>
                <a:spcPct val="110000"/>
              </a:lnSpc>
              <a:buNone/>
              <a:defRPr sz="1200">
                <a:latin typeface="Aeroport-Light" panose="02000000000000000000" pitchFamily="50" charset="0"/>
              </a:defRPr>
            </a:lvl4pPr>
            <a:lvl5pPr marL="1431925" indent="0">
              <a:lnSpc>
                <a:spcPct val="110000"/>
              </a:lnSpc>
              <a:buNone/>
              <a:defRPr sz="1200">
                <a:latin typeface="Aeroport-Light" panose="02000000000000000000" pitchFamily="50"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8" name="Picture Placeholder 7">
            <a:extLst>
              <a:ext uri="{FF2B5EF4-FFF2-40B4-BE49-F238E27FC236}">
                <a16:creationId xmlns:a16="http://schemas.microsoft.com/office/drawing/2014/main" id="{AF2C6D03-0B39-C9E4-59AD-3A65003EFA57}"/>
              </a:ext>
            </a:extLst>
          </p:cNvPr>
          <p:cNvSpPr>
            <a:spLocks noGrp="1"/>
          </p:cNvSpPr>
          <p:nvPr>
            <p:ph type="pic" sz="quarter" idx="22"/>
          </p:nvPr>
        </p:nvSpPr>
        <p:spPr>
          <a:xfrm>
            <a:off x="8236527" y="1883965"/>
            <a:ext cx="3309585" cy="2565467"/>
          </a:xfrm>
          <a:solidFill>
            <a:schemeClr val="tx1">
              <a:lumMod val="50000"/>
              <a:lumOff val="50000"/>
            </a:schemeClr>
          </a:solidFill>
        </p:spPr>
        <p:txBody>
          <a:bodyPr anchor="ctr" anchorCtr="0"/>
          <a:lstStyle>
            <a:lvl1pPr marL="0" indent="0" algn="ctr">
              <a:buNone/>
              <a:defRPr b="1">
                <a:latin typeface="+mj-lt"/>
                <a:cs typeface="Arial" panose="020B0604020202020204" pitchFamily="34" charset="0"/>
              </a:defRPr>
            </a:lvl1pPr>
          </a:lstStyle>
          <a:p>
            <a:r>
              <a:rPr lang="fi-FI"/>
              <a:t>Lisää kuva napsauttamalla kuvaketta</a:t>
            </a:r>
            <a:endParaRPr lang="en-GB"/>
          </a:p>
        </p:txBody>
      </p:sp>
      <p:sp>
        <p:nvSpPr>
          <p:cNvPr id="9" name="TextBox 8">
            <a:extLst>
              <a:ext uri="{FF2B5EF4-FFF2-40B4-BE49-F238E27FC236}">
                <a16:creationId xmlns:a16="http://schemas.microsoft.com/office/drawing/2014/main" id="{04BA4CB9-856A-3BE9-FBC8-2AE9CAFB3A9F}"/>
              </a:ext>
            </a:extLst>
          </p:cNvPr>
          <p:cNvSpPr txBox="1"/>
          <p:nvPr userDrawn="1"/>
        </p:nvSpPr>
        <p:spPr>
          <a:xfrm rot="10800000">
            <a:off x="8013894" y="4346457"/>
            <a:ext cx="475344" cy="562737"/>
          </a:xfrm>
          <a:prstGeom prst="rect">
            <a:avLst/>
          </a:prstGeom>
          <a:noFill/>
        </p:spPr>
        <p:txBody>
          <a:bodyPr wrap="none" lIns="0" tIns="0" rIns="0" bIns="0" rtlCol="0">
            <a:noAutofit/>
          </a:bodyPr>
          <a:lstStyle/>
          <a:p>
            <a:pPr algn="l"/>
            <a:r>
              <a:rPr lang="en-FI" sz="5400">
                <a:solidFill>
                  <a:schemeClr val="bg2">
                    <a:lumMod val="50000"/>
                  </a:schemeClr>
                </a:solidFill>
              </a:rPr>
              <a:t>“</a:t>
            </a:r>
          </a:p>
        </p:txBody>
      </p:sp>
      <p:sp>
        <p:nvSpPr>
          <p:cNvPr id="19" name="Slide Number Placeholder 5">
            <a:extLst>
              <a:ext uri="{FF2B5EF4-FFF2-40B4-BE49-F238E27FC236}">
                <a16:creationId xmlns:a16="http://schemas.microsoft.com/office/drawing/2014/main" id="{CBD05FA2-74BC-BA4A-98EF-E32ED88A3659}"/>
              </a:ext>
            </a:extLst>
          </p:cNvPr>
          <p:cNvSpPr>
            <a:spLocks noGrp="1"/>
          </p:cNvSpPr>
          <p:nvPr>
            <p:ph type="sldNum" sz="quarter" idx="4"/>
          </p:nvPr>
        </p:nvSpPr>
        <p:spPr>
          <a:xfrm>
            <a:off x="10149699" y="6514211"/>
            <a:ext cx="1176669" cy="271056"/>
          </a:xfrm>
          <a:prstGeom prst="rect">
            <a:avLst/>
          </a:prstGeom>
        </p:spPr>
        <p:txBody>
          <a:bodyPr vert="horz" lIns="0" tIns="0" rIns="0" bIns="0" rtlCol="0" anchor="ctr">
            <a:noAutofit/>
          </a:bodyPr>
          <a:lstStyle>
            <a:lvl1pPr algn="r">
              <a:defRPr sz="1000">
                <a:solidFill>
                  <a:schemeClr val="tx1"/>
                </a:solidFill>
              </a:defRPr>
            </a:lvl1pPr>
          </a:lstStyle>
          <a:p>
            <a:fld id="{15B18AC2-D547-4041-9833-A3699CCAAD33}" type="slidenum">
              <a:rPr lang="en-GB" smtClean="0"/>
              <a:pPr/>
              <a:t>‹#›</a:t>
            </a:fld>
            <a:endParaRPr lang="en-GB"/>
          </a:p>
        </p:txBody>
      </p:sp>
    </p:spTree>
    <p:extLst>
      <p:ext uri="{BB962C8B-B14F-4D97-AF65-F5344CB8AC3E}">
        <p14:creationId xmlns:p14="http://schemas.microsoft.com/office/powerpoint/2010/main" val="12395819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parison w/ arrow (purple)">
    <p:bg>
      <p:bgPr>
        <a:solidFill>
          <a:srgbClr val="F4F3EE"/>
        </a:solidFill>
        <a:effectLst/>
      </p:bgPr>
    </p:bg>
    <p:spTree>
      <p:nvGrpSpPr>
        <p:cNvPr id="1" name=""/>
        <p:cNvGrpSpPr/>
        <p:nvPr/>
      </p:nvGrpSpPr>
      <p:grpSpPr>
        <a:xfrm>
          <a:off x="0" y="0"/>
          <a:ext cx="0" cy="0"/>
          <a:chOff x="0" y="0"/>
          <a:chExt cx="0" cy="0"/>
        </a:xfrm>
      </p:grpSpPr>
      <p:sp>
        <p:nvSpPr>
          <p:cNvPr id="30" name="Pentagon 29">
            <a:extLst>
              <a:ext uri="{FF2B5EF4-FFF2-40B4-BE49-F238E27FC236}">
                <a16:creationId xmlns:a16="http://schemas.microsoft.com/office/drawing/2014/main" id="{54F7ED1C-9892-3FB0-1DB0-A1B026619945}"/>
              </a:ext>
            </a:extLst>
          </p:cNvPr>
          <p:cNvSpPr/>
          <p:nvPr userDrawn="1"/>
        </p:nvSpPr>
        <p:spPr>
          <a:xfrm>
            <a:off x="742751" y="2205718"/>
            <a:ext cx="6758187" cy="2601545"/>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 name="Text Placeholder 2">
            <a:extLst>
              <a:ext uri="{FF2B5EF4-FFF2-40B4-BE49-F238E27FC236}">
                <a16:creationId xmlns:a16="http://schemas.microsoft.com/office/drawing/2014/main" id="{8CFB4815-5494-4672-A872-AEBD8D92A5B4}"/>
              </a:ext>
            </a:extLst>
          </p:cNvPr>
          <p:cNvSpPr>
            <a:spLocks noGrp="1"/>
          </p:cNvSpPr>
          <p:nvPr>
            <p:ph type="body" idx="1"/>
          </p:nvPr>
        </p:nvSpPr>
        <p:spPr>
          <a:xfrm>
            <a:off x="14843062" y="1546185"/>
            <a:ext cx="5129855" cy="317454"/>
          </a:xfrm>
        </p:spPr>
        <p:txBody>
          <a:bodyPr anchor="t" anchorCtr="0"/>
          <a:lstStyle>
            <a:lvl1pPr marL="0" indent="0">
              <a:buNone/>
              <a:defRPr sz="1350" b="0" i="0">
                <a:latin typeface="Aeroport"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2" name="Title 11">
            <a:extLst>
              <a:ext uri="{FF2B5EF4-FFF2-40B4-BE49-F238E27FC236}">
                <a16:creationId xmlns:a16="http://schemas.microsoft.com/office/drawing/2014/main" id="{21E5CD36-3626-420E-8CB2-E687A111E23D}"/>
              </a:ext>
            </a:extLst>
          </p:cNvPr>
          <p:cNvSpPr>
            <a:spLocks noGrp="1"/>
          </p:cNvSpPr>
          <p:nvPr>
            <p:ph type="title"/>
          </p:nvPr>
        </p:nvSpPr>
        <p:spPr>
          <a:xfrm>
            <a:off x="1076630" y="852490"/>
            <a:ext cx="3852556" cy="886002"/>
          </a:xfrm>
        </p:spPr>
        <p:txBody>
          <a:bodyPr/>
          <a:lstStyle>
            <a:lvl1pPr>
              <a:defRPr sz="2000"/>
            </a:lvl1pPr>
          </a:lstStyle>
          <a:p>
            <a:r>
              <a:rPr lang="fi-FI"/>
              <a:t>Muokkaa </a:t>
            </a:r>
            <a:r>
              <a:rPr lang="fi-FI" err="1"/>
              <a:t>ots</a:t>
            </a:r>
            <a:r>
              <a:rPr lang="fi-FI"/>
              <a:t>. </a:t>
            </a:r>
            <a:r>
              <a:rPr lang="fi-FI" err="1"/>
              <a:t>perustyyl</a:t>
            </a:r>
            <a:r>
              <a:rPr lang="fi-FI"/>
              <a:t>. </a:t>
            </a:r>
            <a:r>
              <a:rPr lang="fi-FI" err="1"/>
              <a:t>napsautt</a:t>
            </a:r>
            <a:r>
              <a:rPr lang="fi-FI"/>
              <a:t>.</a:t>
            </a:r>
            <a:endParaRPr lang="en-GB"/>
          </a:p>
        </p:txBody>
      </p:sp>
      <p:sp>
        <p:nvSpPr>
          <p:cNvPr id="10" name="Text Placeholder 9">
            <a:extLst>
              <a:ext uri="{FF2B5EF4-FFF2-40B4-BE49-F238E27FC236}">
                <a16:creationId xmlns:a16="http://schemas.microsoft.com/office/drawing/2014/main" id="{847622A6-C7A0-4A94-9C32-711AF4F00193}"/>
              </a:ext>
            </a:extLst>
          </p:cNvPr>
          <p:cNvSpPr>
            <a:spLocks noGrp="1"/>
          </p:cNvSpPr>
          <p:nvPr>
            <p:ph type="body" sz="quarter" idx="15"/>
          </p:nvPr>
        </p:nvSpPr>
        <p:spPr>
          <a:xfrm>
            <a:off x="1076630" y="4947853"/>
            <a:ext cx="3852555" cy="1066320"/>
          </a:xfrm>
        </p:spPr>
        <p:txBody>
          <a:bodyPr/>
          <a:lstStyle>
            <a:lvl1pPr marL="0" indent="0">
              <a:lnSpc>
                <a:spcPct val="110000"/>
              </a:lnSpc>
              <a:buNone/>
              <a:defRPr sz="1200">
                <a:latin typeface="Aeroport-Light" panose="02000000000000000000" pitchFamily="50" charset="0"/>
              </a:defRPr>
            </a:lvl1pPr>
            <a:lvl2pPr marL="361950" indent="0">
              <a:lnSpc>
                <a:spcPct val="110000"/>
              </a:lnSpc>
              <a:buNone/>
              <a:defRPr sz="1200">
                <a:latin typeface="Aeroport-Light" panose="02000000000000000000" pitchFamily="50" charset="0"/>
              </a:defRPr>
            </a:lvl2pPr>
            <a:lvl3pPr marL="715963" indent="0">
              <a:lnSpc>
                <a:spcPct val="110000"/>
              </a:lnSpc>
              <a:buNone/>
              <a:defRPr sz="1200">
                <a:latin typeface="Aeroport-Light" panose="02000000000000000000" pitchFamily="50" charset="0"/>
              </a:defRPr>
            </a:lvl3pPr>
            <a:lvl4pPr marL="1077912" indent="0">
              <a:lnSpc>
                <a:spcPct val="110000"/>
              </a:lnSpc>
              <a:buNone/>
              <a:defRPr sz="1200">
                <a:latin typeface="Aeroport-Light" panose="02000000000000000000" pitchFamily="50" charset="0"/>
              </a:defRPr>
            </a:lvl4pPr>
            <a:lvl5pPr marL="1431925" indent="0">
              <a:lnSpc>
                <a:spcPct val="110000"/>
              </a:lnSpc>
              <a:buNone/>
              <a:defRPr sz="1200">
                <a:latin typeface="Aeroport-Light" panose="02000000000000000000" pitchFamily="50"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29" name="Picture Placeholder 28">
            <a:extLst>
              <a:ext uri="{FF2B5EF4-FFF2-40B4-BE49-F238E27FC236}">
                <a16:creationId xmlns:a16="http://schemas.microsoft.com/office/drawing/2014/main" id="{3EF1AD66-9948-46EC-B17B-38FA157F23E2}"/>
              </a:ext>
            </a:extLst>
          </p:cNvPr>
          <p:cNvSpPr>
            <a:spLocks noGrp="1"/>
          </p:cNvSpPr>
          <p:nvPr>
            <p:ph type="pic" sz="quarter" idx="16"/>
          </p:nvPr>
        </p:nvSpPr>
        <p:spPr>
          <a:xfrm>
            <a:off x="6946382" y="1888767"/>
            <a:ext cx="3852556" cy="2601545"/>
          </a:xfrm>
          <a:custGeom>
            <a:avLst/>
            <a:gdLst>
              <a:gd name="connsiteX0" fmla="*/ 0 w 3852556"/>
              <a:gd name="connsiteY0" fmla="*/ 0 h 2601545"/>
              <a:gd name="connsiteX1" fmla="*/ 3852556 w 3852556"/>
              <a:gd name="connsiteY1" fmla="*/ 0 h 2601545"/>
              <a:gd name="connsiteX2" fmla="*/ 3852556 w 3852556"/>
              <a:gd name="connsiteY2" fmla="*/ 2601545 h 2601545"/>
              <a:gd name="connsiteX3" fmla="*/ 0 w 3852556"/>
              <a:gd name="connsiteY3" fmla="*/ 2601545 h 2601545"/>
              <a:gd name="connsiteX4" fmla="*/ 0 w 3852556"/>
              <a:gd name="connsiteY4" fmla="*/ 2172280 h 2601545"/>
              <a:gd name="connsiteX5" fmla="*/ 554556 w 3852556"/>
              <a:gd name="connsiteY5" fmla="*/ 1617724 h 2601545"/>
              <a:gd name="connsiteX6" fmla="*/ 0 w 3852556"/>
              <a:gd name="connsiteY6" fmla="*/ 1063168 h 260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2556" h="2601545">
                <a:moveTo>
                  <a:pt x="0" y="0"/>
                </a:moveTo>
                <a:lnTo>
                  <a:pt x="3852556" y="0"/>
                </a:lnTo>
                <a:lnTo>
                  <a:pt x="3852556" y="2601545"/>
                </a:lnTo>
                <a:lnTo>
                  <a:pt x="0" y="2601545"/>
                </a:lnTo>
                <a:lnTo>
                  <a:pt x="0" y="2172280"/>
                </a:lnTo>
                <a:lnTo>
                  <a:pt x="554556" y="1617724"/>
                </a:lnTo>
                <a:lnTo>
                  <a:pt x="0" y="1063168"/>
                </a:lnTo>
                <a:close/>
              </a:path>
            </a:pathLst>
          </a:custGeom>
          <a:solidFill>
            <a:schemeClr val="tx1">
              <a:lumMod val="50000"/>
              <a:lumOff val="50000"/>
            </a:schemeClr>
          </a:solidFill>
        </p:spPr>
        <p:txBody>
          <a:bodyPr wrap="square" anchor="ctr" anchorCtr="0">
            <a:noAutofit/>
          </a:bodyPr>
          <a:lstStyle>
            <a:lvl1pPr marL="0" indent="0" algn="ctr">
              <a:buNone/>
              <a:defRPr b="1">
                <a:latin typeface="+mj-lt"/>
                <a:cs typeface="Arial" panose="020B0604020202020204" pitchFamily="34" charset="0"/>
              </a:defRPr>
            </a:lvl1pPr>
          </a:lstStyle>
          <a:p>
            <a:r>
              <a:rPr lang="fi-FI"/>
              <a:t>Lisää kuva napsauttamalla kuvaketta</a:t>
            </a:r>
            <a:endParaRPr lang="en-GB"/>
          </a:p>
        </p:txBody>
      </p:sp>
      <p:sp>
        <p:nvSpPr>
          <p:cNvPr id="16" name="Text Placeholder 2">
            <a:extLst>
              <a:ext uri="{FF2B5EF4-FFF2-40B4-BE49-F238E27FC236}">
                <a16:creationId xmlns:a16="http://schemas.microsoft.com/office/drawing/2014/main" id="{7084BC54-4385-45DC-8373-63E48B05C149}"/>
              </a:ext>
            </a:extLst>
          </p:cNvPr>
          <p:cNvSpPr>
            <a:spLocks noGrp="1"/>
          </p:cNvSpPr>
          <p:nvPr>
            <p:ph type="body" idx="17"/>
          </p:nvPr>
        </p:nvSpPr>
        <p:spPr>
          <a:xfrm>
            <a:off x="20382205" y="1546185"/>
            <a:ext cx="5129855" cy="317454"/>
          </a:xfrm>
        </p:spPr>
        <p:txBody>
          <a:bodyPr anchor="t" anchorCtr="0"/>
          <a:lstStyle>
            <a:lvl1pPr marL="0" indent="0">
              <a:buNone/>
              <a:defRPr sz="1350" b="0" i="0">
                <a:latin typeface="Aeroport"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7" name="Text Placeholder 9">
            <a:extLst>
              <a:ext uri="{FF2B5EF4-FFF2-40B4-BE49-F238E27FC236}">
                <a16:creationId xmlns:a16="http://schemas.microsoft.com/office/drawing/2014/main" id="{133741B7-B55C-40BC-B46E-67A49532F3E7}"/>
              </a:ext>
            </a:extLst>
          </p:cNvPr>
          <p:cNvSpPr>
            <a:spLocks noGrp="1"/>
          </p:cNvSpPr>
          <p:nvPr>
            <p:ph type="body" sz="quarter" idx="18"/>
          </p:nvPr>
        </p:nvSpPr>
        <p:spPr>
          <a:xfrm>
            <a:off x="20582870" y="5120640"/>
            <a:ext cx="4845563" cy="1066320"/>
          </a:xfrm>
        </p:spPr>
        <p:txBody>
          <a:bodyPr/>
          <a:lstStyle>
            <a:lvl1pPr marL="0" indent="0">
              <a:lnSpc>
                <a:spcPct val="110000"/>
              </a:lnSpc>
              <a:buNone/>
              <a:defRPr sz="1200">
                <a:latin typeface="Aeroport-Light" panose="02000000000000000000" pitchFamily="50" charset="0"/>
              </a:defRPr>
            </a:lvl1pPr>
            <a:lvl2pPr marL="361950" indent="0">
              <a:lnSpc>
                <a:spcPct val="110000"/>
              </a:lnSpc>
              <a:buNone/>
              <a:defRPr sz="1200">
                <a:latin typeface="Aeroport-Light" panose="02000000000000000000" pitchFamily="50" charset="0"/>
              </a:defRPr>
            </a:lvl2pPr>
            <a:lvl3pPr marL="715963" indent="0">
              <a:lnSpc>
                <a:spcPct val="110000"/>
              </a:lnSpc>
              <a:buNone/>
              <a:defRPr sz="1200">
                <a:latin typeface="Aeroport-Light" panose="02000000000000000000" pitchFamily="50" charset="0"/>
              </a:defRPr>
            </a:lvl3pPr>
            <a:lvl4pPr marL="1077912" indent="0">
              <a:lnSpc>
                <a:spcPct val="110000"/>
              </a:lnSpc>
              <a:buNone/>
              <a:defRPr sz="1200">
                <a:latin typeface="Aeroport-Light" panose="02000000000000000000" pitchFamily="50" charset="0"/>
              </a:defRPr>
            </a:lvl4pPr>
            <a:lvl5pPr marL="1431925" indent="0">
              <a:lnSpc>
                <a:spcPct val="110000"/>
              </a:lnSpc>
              <a:buNone/>
              <a:defRPr sz="1200">
                <a:latin typeface="Aeroport-Light" panose="02000000000000000000" pitchFamily="50"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18" name="Picture Placeholder 7">
            <a:extLst>
              <a:ext uri="{FF2B5EF4-FFF2-40B4-BE49-F238E27FC236}">
                <a16:creationId xmlns:a16="http://schemas.microsoft.com/office/drawing/2014/main" id="{03F616F2-04DC-4E1E-ADA0-A5C5F6FF36FB}"/>
              </a:ext>
            </a:extLst>
          </p:cNvPr>
          <p:cNvSpPr>
            <a:spLocks noGrp="1"/>
          </p:cNvSpPr>
          <p:nvPr>
            <p:ph type="pic" sz="quarter" idx="19"/>
          </p:nvPr>
        </p:nvSpPr>
        <p:spPr>
          <a:xfrm>
            <a:off x="20582871" y="1888674"/>
            <a:ext cx="4845563" cy="3104215"/>
          </a:xfrm>
          <a:solidFill>
            <a:schemeClr val="bg1">
              <a:lumMod val="85000"/>
            </a:schemeClr>
          </a:solidFill>
        </p:spPr>
        <p:txBody>
          <a:bodyPr anchor="ctr" anchorCtr="0"/>
          <a:lstStyle>
            <a:lvl1pPr marL="0" indent="0" algn="ctr">
              <a:buNone/>
              <a:defRPr b="1">
                <a:latin typeface="+mj-lt"/>
                <a:cs typeface="Arial" panose="020B0604020202020204" pitchFamily="34" charset="0"/>
              </a:defRPr>
            </a:lvl1pPr>
          </a:lstStyle>
          <a:p>
            <a:r>
              <a:rPr lang="fi-FI"/>
              <a:t>Lisää kuva napsauttamalla kuvaketta</a:t>
            </a:r>
            <a:endParaRPr lang="en-GB"/>
          </a:p>
        </p:txBody>
      </p:sp>
      <p:sp>
        <p:nvSpPr>
          <p:cNvPr id="26" name="Picture Placeholder 7">
            <a:extLst>
              <a:ext uri="{FF2B5EF4-FFF2-40B4-BE49-F238E27FC236}">
                <a16:creationId xmlns:a16="http://schemas.microsoft.com/office/drawing/2014/main" id="{92A54E19-D5A9-D9BB-084D-9C6738C07118}"/>
              </a:ext>
            </a:extLst>
          </p:cNvPr>
          <p:cNvSpPr>
            <a:spLocks noGrp="1"/>
          </p:cNvSpPr>
          <p:nvPr>
            <p:ph type="pic" sz="quarter" idx="21"/>
          </p:nvPr>
        </p:nvSpPr>
        <p:spPr>
          <a:xfrm>
            <a:off x="1076629" y="1888767"/>
            <a:ext cx="3852556" cy="2601545"/>
          </a:xfrm>
          <a:solidFill>
            <a:schemeClr val="tx1">
              <a:lumMod val="50000"/>
              <a:lumOff val="50000"/>
            </a:schemeClr>
          </a:solidFill>
        </p:spPr>
        <p:txBody>
          <a:bodyPr anchor="ctr" anchorCtr="0"/>
          <a:lstStyle>
            <a:lvl1pPr marL="0" indent="0" algn="ctr">
              <a:buNone/>
              <a:defRPr b="1">
                <a:latin typeface="+mj-lt"/>
                <a:cs typeface="Arial" panose="020B0604020202020204" pitchFamily="34" charset="0"/>
              </a:defRPr>
            </a:lvl1pPr>
          </a:lstStyle>
          <a:p>
            <a:r>
              <a:rPr lang="fi-FI"/>
              <a:t>Lisää kuva napsauttamalla kuvaketta</a:t>
            </a:r>
            <a:endParaRPr lang="en-GB"/>
          </a:p>
        </p:txBody>
      </p:sp>
      <p:sp>
        <p:nvSpPr>
          <p:cNvPr id="25" name="Text Placeholder 9">
            <a:extLst>
              <a:ext uri="{FF2B5EF4-FFF2-40B4-BE49-F238E27FC236}">
                <a16:creationId xmlns:a16="http://schemas.microsoft.com/office/drawing/2014/main" id="{80EFBD61-85A9-89A9-A352-C1E88F3F1A25}"/>
              </a:ext>
            </a:extLst>
          </p:cNvPr>
          <p:cNvSpPr>
            <a:spLocks noGrp="1"/>
          </p:cNvSpPr>
          <p:nvPr>
            <p:ph type="body" sz="quarter" idx="20"/>
          </p:nvPr>
        </p:nvSpPr>
        <p:spPr>
          <a:xfrm>
            <a:off x="6934506" y="4947853"/>
            <a:ext cx="3852555" cy="1066320"/>
          </a:xfrm>
        </p:spPr>
        <p:txBody>
          <a:bodyPr/>
          <a:lstStyle>
            <a:lvl1pPr marL="0" indent="0">
              <a:lnSpc>
                <a:spcPct val="110000"/>
              </a:lnSpc>
              <a:buNone/>
              <a:defRPr sz="1200">
                <a:latin typeface="Aeroport-Light" panose="02000000000000000000" pitchFamily="50" charset="0"/>
              </a:defRPr>
            </a:lvl1pPr>
            <a:lvl2pPr marL="361950" indent="0">
              <a:lnSpc>
                <a:spcPct val="110000"/>
              </a:lnSpc>
              <a:buNone/>
              <a:defRPr sz="1200">
                <a:latin typeface="Aeroport-Light" panose="02000000000000000000" pitchFamily="50" charset="0"/>
              </a:defRPr>
            </a:lvl2pPr>
            <a:lvl3pPr marL="715963" indent="0">
              <a:lnSpc>
                <a:spcPct val="110000"/>
              </a:lnSpc>
              <a:buNone/>
              <a:defRPr sz="1200">
                <a:latin typeface="Aeroport-Light" panose="02000000000000000000" pitchFamily="50" charset="0"/>
              </a:defRPr>
            </a:lvl3pPr>
            <a:lvl4pPr marL="1077912" indent="0">
              <a:lnSpc>
                <a:spcPct val="110000"/>
              </a:lnSpc>
              <a:buNone/>
              <a:defRPr sz="1200">
                <a:latin typeface="Aeroport-Light" panose="02000000000000000000" pitchFamily="50" charset="0"/>
              </a:defRPr>
            </a:lvl4pPr>
            <a:lvl5pPr marL="1431925" indent="0">
              <a:lnSpc>
                <a:spcPct val="110000"/>
              </a:lnSpc>
              <a:buNone/>
              <a:defRPr sz="1200">
                <a:latin typeface="Aeroport-Light" panose="02000000000000000000" pitchFamily="50"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33" name="Text Placeholder 32">
            <a:extLst>
              <a:ext uri="{FF2B5EF4-FFF2-40B4-BE49-F238E27FC236}">
                <a16:creationId xmlns:a16="http://schemas.microsoft.com/office/drawing/2014/main" id="{FEDE25C2-FF0A-1FB8-98EC-6D0D8F1B5139}"/>
              </a:ext>
            </a:extLst>
          </p:cNvPr>
          <p:cNvSpPr>
            <a:spLocks noGrp="1"/>
          </p:cNvSpPr>
          <p:nvPr>
            <p:ph type="body" sz="quarter" idx="22"/>
          </p:nvPr>
        </p:nvSpPr>
        <p:spPr>
          <a:xfrm>
            <a:off x="6934506" y="852488"/>
            <a:ext cx="3955167" cy="886002"/>
          </a:xfrm>
        </p:spPr>
        <p:txBody>
          <a:bodyPr/>
          <a:lstStyle>
            <a:lvl1pPr marL="0" indent="0">
              <a:lnSpc>
                <a:spcPct val="85000"/>
              </a:lnSpc>
              <a:buNone/>
              <a:defRPr sz="2000" b="0" i="0">
                <a:latin typeface="Clarendon Graphic Thin" pitchFamily="2" charset="77"/>
              </a:defRPr>
            </a:lvl1pPr>
            <a:lvl2pPr marL="361950" indent="0">
              <a:lnSpc>
                <a:spcPct val="85000"/>
              </a:lnSpc>
              <a:buNone/>
              <a:defRPr sz="2000" b="0" i="0">
                <a:latin typeface="Clarendon Graphic Thin" pitchFamily="2" charset="77"/>
              </a:defRPr>
            </a:lvl2pPr>
            <a:lvl3pPr marL="715963" indent="0">
              <a:lnSpc>
                <a:spcPct val="85000"/>
              </a:lnSpc>
              <a:buNone/>
              <a:defRPr sz="2000" b="0" i="0">
                <a:latin typeface="Clarendon Graphic Thin" pitchFamily="2" charset="77"/>
              </a:defRPr>
            </a:lvl3pPr>
            <a:lvl4pPr marL="1077912" indent="0">
              <a:lnSpc>
                <a:spcPct val="85000"/>
              </a:lnSpc>
              <a:buNone/>
              <a:defRPr sz="2000" b="0" i="0">
                <a:latin typeface="Clarendon Graphic Thin" pitchFamily="2" charset="77"/>
              </a:defRPr>
            </a:lvl4pPr>
            <a:lvl5pPr marL="1431925" indent="0">
              <a:lnSpc>
                <a:spcPct val="85000"/>
              </a:lnSpc>
              <a:buNone/>
              <a:defRPr sz="2000" b="0" i="0">
                <a:latin typeface="Clarendon Graphic Thin"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pic>
        <p:nvPicPr>
          <p:cNvPr id="2" name="Picture 1" descr="Logo&#10;&#10;Description automatically generated">
            <a:extLst>
              <a:ext uri="{FF2B5EF4-FFF2-40B4-BE49-F238E27FC236}">
                <a16:creationId xmlns:a16="http://schemas.microsoft.com/office/drawing/2014/main" id="{F200BDA8-737E-659B-20BA-0F3D354D3F9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tretch/>
        </p:blipFill>
        <p:spPr>
          <a:xfrm>
            <a:off x="309947" y="6389518"/>
            <a:ext cx="990600" cy="228600"/>
          </a:xfrm>
          <a:prstGeom prst="rect">
            <a:avLst/>
          </a:prstGeom>
        </p:spPr>
      </p:pic>
      <p:sp>
        <p:nvSpPr>
          <p:cNvPr id="14" name="Slide Number Placeholder 5">
            <a:extLst>
              <a:ext uri="{FF2B5EF4-FFF2-40B4-BE49-F238E27FC236}">
                <a16:creationId xmlns:a16="http://schemas.microsoft.com/office/drawing/2014/main" id="{65309581-3121-3143-8365-A4C74D667707}"/>
              </a:ext>
            </a:extLst>
          </p:cNvPr>
          <p:cNvSpPr>
            <a:spLocks noGrp="1"/>
          </p:cNvSpPr>
          <p:nvPr>
            <p:ph type="sldNum" sz="quarter" idx="4"/>
          </p:nvPr>
        </p:nvSpPr>
        <p:spPr>
          <a:xfrm>
            <a:off x="10149699" y="6514211"/>
            <a:ext cx="1176669" cy="271056"/>
          </a:xfrm>
          <a:prstGeom prst="rect">
            <a:avLst/>
          </a:prstGeom>
        </p:spPr>
        <p:txBody>
          <a:bodyPr vert="horz" lIns="0" tIns="0" rIns="0" bIns="0" rtlCol="0" anchor="ctr">
            <a:noAutofit/>
          </a:bodyPr>
          <a:lstStyle>
            <a:lvl1pPr algn="r">
              <a:defRPr sz="1000">
                <a:solidFill>
                  <a:schemeClr val="tx1"/>
                </a:solidFill>
              </a:defRPr>
            </a:lvl1pPr>
          </a:lstStyle>
          <a:p>
            <a:fld id="{15B18AC2-D547-4041-9833-A3699CCAAD33}" type="slidenum">
              <a:rPr lang="en-GB" smtClean="0"/>
              <a:pPr/>
              <a:t>‹#›</a:t>
            </a:fld>
            <a:endParaRPr lang="en-GB"/>
          </a:p>
        </p:txBody>
      </p:sp>
    </p:spTree>
    <p:extLst>
      <p:ext uri="{BB962C8B-B14F-4D97-AF65-F5344CB8AC3E}">
        <p14:creationId xmlns:p14="http://schemas.microsoft.com/office/powerpoint/2010/main" val="29103034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parison w/ arrow (pink)">
    <p:bg>
      <p:bgPr>
        <a:solidFill>
          <a:srgbClr val="F4F3EE"/>
        </a:solidFill>
        <a:effectLst/>
      </p:bgPr>
    </p:bg>
    <p:spTree>
      <p:nvGrpSpPr>
        <p:cNvPr id="1" name=""/>
        <p:cNvGrpSpPr/>
        <p:nvPr/>
      </p:nvGrpSpPr>
      <p:grpSpPr>
        <a:xfrm>
          <a:off x="0" y="0"/>
          <a:ext cx="0" cy="0"/>
          <a:chOff x="0" y="0"/>
          <a:chExt cx="0" cy="0"/>
        </a:xfrm>
      </p:grpSpPr>
      <p:sp>
        <p:nvSpPr>
          <p:cNvPr id="30" name="Pentagon 29">
            <a:extLst>
              <a:ext uri="{FF2B5EF4-FFF2-40B4-BE49-F238E27FC236}">
                <a16:creationId xmlns:a16="http://schemas.microsoft.com/office/drawing/2014/main" id="{54F7ED1C-9892-3FB0-1DB0-A1B026619945}"/>
              </a:ext>
            </a:extLst>
          </p:cNvPr>
          <p:cNvSpPr/>
          <p:nvPr userDrawn="1"/>
        </p:nvSpPr>
        <p:spPr>
          <a:xfrm>
            <a:off x="742751" y="2205718"/>
            <a:ext cx="6758187" cy="2601545"/>
          </a:xfrm>
          <a:prstGeom prst="homePlate">
            <a:avLst/>
          </a:prstGeom>
          <a:solidFill>
            <a:schemeClr val="accent4">
              <a:alpha val="572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 name="Text Placeholder 2">
            <a:extLst>
              <a:ext uri="{FF2B5EF4-FFF2-40B4-BE49-F238E27FC236}">
                <a16:creationId xmlns:a16="http://schemas.microsoft.com/office/drawing/2014/main" id="{8CFB4815-5494-4672-A872-AEBD8D92A5B4}"/>
              </a:ext>
            </a:extLst>
          </p:cNvPr>
          <p:cNvSpPr>
            <a:spLocks noGrp="1"/>
          </p:cNvSpPr>
          <p:nvPr>
            <p:ph type="body" idx="1"/>
          </p:nvPr>
        </p:nvSpPr>
        <p:spPr>
          <a:xfrm>
            <a:off x="14843062" y="1546185"/>
            <a:ext cx="5129855" cy="317454"/>
          </a:xfrm>
        </p:spPr>
        <p:txBody>
          <a:bodyPr anchor="t" anchorCtr="0"/>
          <a:lstStyle>
            <a:lvl1pPr marL="0" indent="0">
              <a:buNone/>
              <a:defRPr sz="1350" b="0" i="0">
                <a:latin typeface="Aeroport"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2" name="Title 11">
            <a:extLst>
              <a:ext uri="{FF2B5EF4-FFF2-40B4-BE49-F238E27FC236}">
                <a16:creationId xmlns:a16="http://schemas.microsoft.com/office/drawing/2014/main" id="{21E5CD36-3626-420E-8CB2-E687A111E23D}"/>
              </a:ext>
            </a:extLst>
          </p:cNvPr>
          <p:cNvSpPr>
            <a:spLocks noGrp="1"/>
          </p:cNvSpPr>
          <p:nvPr>
            <p:ph type="title"/>
          </p:nvPr>
        </p:nvSpPr>
        <p:spPr>
          <a:xfrm>
            <a:off x="1076630" y="852490"/>
            <a:ext cx="3852556" cy="886002"/>
          </a:xfrm>
        </p:spPr>
        <p:txBody>
          <a:bodyPr/>
          <a:lstStyle>
            <a:lvl1pPr>
              <a:defRPr sz="2000"/>
            </a:lvl1pPr>
          </a:lstStyle>
          <a:p>
            <a:r>
              <a:rPr lang="fi-FI"/>
              <a:t>Muokkaa </a:t>
            </a:r>
            <a:r>
              <a:rPr lang="fi-FI" err="1"/>
              <a:t>ots</a:t>
            </a:r>
            <a:r>
              <a:rPr lang="fi-FI"/>
              <a:t>. </a:t>
            </a:r>
            <a:r>
              <a:rPr lang="fi-FI" err="1"/>
              <a:t>perustyyl</a:t>
            </a:r>
            <a:r>
              <a:rPr lang="fi-FI"/>
              <a:t>. </a:t>
            </a:r>
            <a:r>
              <a:rPr lang="fi-FI" err="1"/>
              <a:t>napsautt</a:t>
            </a:r>
            <a:r>
              <a:rPr lang="fi-FI"/>
              <a:t>.</a:t>
            </a:r>
            <a:endParaRPr lang="en-GB"/>
          </a:p>
        </p:txBody>
      </p:sp>
      <p:sp>
        <p:nvSpPr>
          <p:cNvPr id="10" name="Text Placeholder 9">
            <a:extLst>
              <a:ext uri="{FF2B5EF4-FFF2-40B4-BE49-F238E27FC236}">
                <a16:creationId xmlns:a16="http://schemas.microsoft.com/office/drawing/2014/main" id="{847622A6-C7A0-4A94-9C32-711AF4F00193}"/>
              </a:ext>
            </a:extLst>
          </p:cNvPr>
          <p:cNvSpPr>
            <a:spLocks noGrp="1"/>
          </p:cNvSpPr>
          <p:nvPr>
            <p:ph type="body" sz="quarter" idx="15"/>
          </p:nvPr>
        </p:nvSpPr>
        <p:spPr>
          <a:xfrm>
            <a:off x="1076630" y="4947853"/>
            <a:ext cx="3852555" cy="1066320"/>
          </a:xfrm>
        </p:spPr>
        <p:txBody>
          <a:bodyPr/>
          <a:lstStyle>
            <a:lvl1pPr marL="0" indent="0">
              <a:lnSpc>
                <a:spcPct val="110000"/>
              </a:lnSpc>
              <a:buNone/>
              <a:defRPr sz="1200">
                <a:latin typeface="Aeroport-Light" panose="02000000000000000000" pitchFamily="50" charset="0"/>
              </a:defRPr>
            </a:lvl1pPr>
            <a:lvl2pPr marL="361950" indent="0">
              <a:lnSpc>
                <a:spcPct val="110000"/>
              </a:lnSpc>
              <a:buNone/>
              <a:defRPr sz="1200">
                <a:latin typeface="Aeroport-Light" panose="02000000000000000000" pitchFamily="50" charset="0"/>
              </a:defRPr>
            </a:lvl2pPr>
            <a:lvl3pPr marL="715963" indent="0">
              <a:lnSpc>
                <a:spcPct val="110000"/>
              </a:lnSpc>
              <a:buNone/>
              <a:defRPr sz="1200">
                <a:latin typeface="Aeroport-Light" panose="02000000000000000000" pitchFamily="50" charset="0"/>
              </a:defRPr>
            </a:lvl3pPr>
            <a:lvl4pPr marL="1077912" indent="0">
              <a:lnSpc>
                <a:spcPct val="110000"/>
              </a:lnSpc>
              <a:buNone/>
              <a:defRPr sz="1200">
                <a:latin typeface="Aeroport-Light" panose="02000000000000000000" pitchFamily="50" charset="0"/>
              </a:defRPr>
            </a:lvl4pPr>
            <a:lvl5pPr marL="1431925" indent="0">
              <a:lnSpc>
                <a:spcPct val="110000"/>
              </a:lnSpc>
              <a:buNone/>
              <a:defRPr sz="1200">
                <a:latin typeface="Aeroport-Light" panose="02000000000000000000" pitchFamily="50"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29" name="Picture Placeholder 28">
            <a:extLst>
              <a:ext uri="{FF2B5EF4-FFF2-40B4-BE49-F238E27FC236}">
                <a16:creationId xmlns:a16="http://schemas.microsoft.com/office/drawing/2014/main" id="{3EF1AD66-9948-46EC-B17B-38FA157F23E2}"/>
              </a:ext>
            </a:extLst>
          </p:cNvPr>
          <p:cNvSpPr>
            <a:spLocks noGrp="1"/>
          </p:cNvSpPr>
          <p:nvPr>
            <p:ph type="pic" sz="quarter" idx="16"/>
          </p:nvPr>
        </p:nvSpPr>
        <p:spPr>
          <a:xfrm>
            <a:off x="6946382" y="1888767"/>
            <a:ext cx="3852556" cy="2601545"/>
          </a:xfrm>
          <a:custGeom>
            <a:avLst/>
            <a:gdLst>
              <a:gd name="connsiteX0" fmla="*/ 0 w 3852556"/>
              <a:gd name="connsiteY0" fmla="*/ 0 h 2601545"/>
              <a:gd name="connsiteX1" fmla="*/ 3852556 w 3852556"/>
              <a:gd name="connsiteY1" fmla="*/ 0 h 2601545"/>
              <a:gd name="connsiteX2" fmla="*/ 3852556 w 3852556"/>
              <a:gd name="connsiteY2" fmla="*/ 2601545 h 2601545"/>
              <a:gd name="connsiteX3" fmla="*/ 0 w 3852556"/>
              <a:gd name="connsiteY3" fmla="*/ 2601545 h 2601545"/>
              <a:gd name="connsiteX4" fmla="*/ 0 w 3852556"/>
              <a:gd name="connsiteY4" fmla="*/ 2172280 h 2601545"/>
              <a:gd name="connsiteX5" fmla="*/ 554556 w 3852556"/>
              <a:gd name="connsiteY5" fmla="*/ 1617724 h 2601545"/>
              <a:gd name="connsiteX6" fmla="*/ 0 w 3852556"/>
              <a:gd name="connsiteY6" fmla="*/ 1063168 h 260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2556" h="2601545">
                <a:moveTo>
                  <a:pt x="0" y="0"/>
                </a:moveTo>
                <a:lnTo>
                  <a:pt x="3852556" y="0"/>
                </a:lnTo>
                <a:lnTo>
                  <a:pt x="3852556" y="2601545"/>
                </a:lnTo>
                <a:lnTo>
                  <a:pt x="0" y="2601545"/>
                </a:lnTo>
                <a:lnTo>
                  <a:pt x="0" y="2172280"/>
                </a:lnTo>
                <a:lnTo>
                  <a:pt x="554556" y="1617724"/>
                </a:lnTo>
                <a:lnTo>
                  <a:pt x="0" y="1063168"/>
                </a:lnTo>
                <a:close/>
              </a:path>
            </a:pathLst>
          </a:custGeom>
          <a:solidFill>
            <a:schemeClr val="tx1">
              <a:lumMod val="50000"/>
              <a:lumOff val="50000"/>
            </a:schemeClr>
          </a:solidFill>
        </p:spPr>
        <p:txBody>
          <a:bodyPr wrap="square" anchor="ctr" anchorCtr="0">
            <a:noAutofit/>
          </a:bodyPr>
          <a:lstStyle>
            <a:lvl1pPr marL="0" indent="0" algn="ctr">
              <a:buNone/>
              <a:defRPr b="1">
                <a:latin typeface="+mj-lt"/>
                <a:cs typeface="Arial" panose="020B0604020202020204" pitchFamily="34" charset="0"/>
              </a:defRPr>
            </a:lvl1pPr>
          </a:lstStyle>
          <a:p>
            <a:r>
              <a:rPr lang="fi-FI"/>
              <a:t>Lisää kuva napsauttamalla kuvaketta</a:t>
            </a:r>
            <a:endParaRPr lang="en-GB"/>
          </a:p>
        </p:txBody>
      </p:sp>
      <p:sp>
        <p:nvSpPr>
          <p:cNvPr id="16" name="Text Placeholder 2">
            <a:extLst>
              <a:ext uri="{FF2B5EF4-FFF2-40B4-BE49-F238E27FC236}">
                <a16:creationId xmlns:a16="http://schemas.microsoft.com/office/drawing/2014/main" id="{7084BC54-4385-45DC-8373-63E48B05C149}"/>
              </a:ext>
            </a:extLst>
          </p:cNvPr>
          <p:cNvSpPr>
            <a:spLocks noGrp="1"/>
          </p:cNvSpPr>
          <p:nvPr>
            <p:ph type="body" idx="17"/>
          </p:nvPr>
        </p:nvSpPr>
        <p:spPr>
          <a:xfrm>
            <a:off x="20382205" y="1546185"/>
            <a:ext cx="5129855" cy="317454"/>
          </a:xfrm>
        </p:spPr>
        <p:txBody>
          <a:bodyPr anchor="t" anchorCtr="0"/>
          <a:lstStyle>
            <a:lvl1pPr marL="0" indent="0">
              <a:buNone/>
              <a:defRPr sz="1350" b="0" i="0">
                <a:latin typeface="Aeroport"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7" name="Text Placeholder 9">
            <a:extLst>
              <a:ext uri="{FF2B5EF4-FFF2-40B4-BE49-F238E27FC236}">
                <a16:creationId xmlns:a16="http://schemas.microsoft.com/office/drawing/2014/main" id="{133741B7-B55C-40BC-B46E-67A49532F3E7}"/>
              </a:ext>
            </a:extLst>
          </p:cNvPr>
          <p:cNvSpPr>
            <a:spLocks noGrp="1"/>
          </p:cNvSpPr>
          <p:nvPr>
            <p:ph type="body" sz="quarter" idx="18"/>
          </p:nvPr>
        </p:nvSpPr>
        <p:spPr>
          <a:xfrm>
            <a:off x="20582870" y="5120640"/>
            <a:ext cx="4845563" cy="1066320"/>
          </a:xfrm>
        </p:spPr>
        <p:txBody>
          <a:bodyPr/>
          <a:lstStyle>
            <a:lvl1pPr marL="0" indent="0">
              <a:lnSpc>
                <a:spcPct val="110000"/>
              </a:lnSpc>
              <a:buNone/>
              <a:defRPr sz="1200">
                <a:latin typeface="Aeroport-Light" panose="02000000000000000000" pitchFamily="50" charset="0"/>
              </a:defRPr>
            </a:lvl1pPr>
            <a:lvl2pPr marL="361950" indent="0">
              <a:lnSpc>
                <a:spcPct val="110000"/>
              </a:lnSpc>
              <a:buNone/>
              <a:defRPr sz="1200">
                <a:latin typeface="Aeroport-Light" panose="02000000000000000000" pitchFamily="50" charset="0"/>
              </a:defRPr>
            </a:lvl2pPr>
            <a:lvl3pPr marL="715963" indent="0">
              <a:lnSpc>
                <a:spcPct val="110000"/>
              </a:lnSpc>
              <a:buNone/>
              <a:defRPr sz="1200">
                <a:latin typeface="Aeroport-Light" panose="02000000000000000000" pitchFamily="50" charset="0"/>
              </a:defRPr>
            </a:lvl3pPr>
            <a:lvl4pPr marL="1077912" indent="0">
              <a:lnSpc>
                <a:spcPct val="110000"/>
              </a:lnSpc>
              <a:buNone/>
              <a:defRPr sz="1200">
                <a:latin typeface="Aeroport-Light" panose="02000000000000000000" pitchFamily="50" charset="0"/>
              </a:defRPr>
            </a:lvl4pPr>
            <a:lvl5pPr marL="1431925" indent="0">
              <a:lnSpc>
                <a:spcPct val="110000"/>
              </a:lnSpc>
              <a:buNone/>
              <a:defRPr sz="1200">
                <a:latin typeface="Aeroport-Light" panose="02000000000000000000" pitchFamily="50"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18" name="Picture Placeholder 7">
            <a:extLst>
              <a:ext uri="{FF2B5EF4-FFF2-40B4-BE49-F238E27FC236}">
                <a16:creationId xmlns:a16="http://schemas.microsoft.com/office/drawing/2014/main" id="{03F616F2-04DC-4E1E-ADA0-A5C5F6FF36FB}"/>
              </a:ext>
            </a:extLst>
          </p:cNvPr>
          <p:cNvSpPr>
            <a:spLocks noGrp="1"/>
          </p:cNvSpPr>
          <p:nvPr>
            <p:ph type="pic" sz="quarter" idx="19"/>
          </p:nvPr>
        </p:nvSpPr>
        <p:spPr>
          <a:xfrm>
            <a:off x="20582871" y="1888674"/>
            <a:ext cx="4845563" cy="3104215"/>
          </a:xfrm>
          <a:solidFill>
            <a:schemeClr val="bg1">
              <a:lumMod val="85000"/>
            </a:schemeClr>
          </a:solidFill>
        </p:spPr>
        <p:txBody>
          <a:bodyPr anchor="ctr" anchorCtr="0"/>
          <a:lstStyle>
            <a:lvl1pPr marL="0" indent="0" algn="ctr">
              <a:buNone/>
              <a:defRPr b="1">
                <a:latin typeface="+mj-lt"/>
                <a:cs typeface="Arial" panose="020B0604020202020204" pitchFamily="34" charset="0"/>
              </a:defRPr>
            </a:lvl1pPr>
          </a:lstStyle>
          <a:p>
            <a:r>
              <a:rPr lang="fi-FI"/>
              <a:t>Lisää kuva napsauttamalla kuvaketta</a:t>
            </a:r>
            <a:endParaRPr lang="en-GB"/>
          </a:p>
        </p:txBody>
      </p:sp>
      <p:sp>
        <p:nvSpPr>
          <p:cNvPr id="26" name="Picture Placeholder 7">
            <a:extLst>
              <a:ext uri="{FF2B5EF4-FFF2-40B4-BE49-F238E27FC236}">
                <a16:creationId xmlns:a16="http://schemas.microsoft.com/office/drawing/2014/main" id="{92A54E19-D5A9-D9BB-084D-9C6738C07118}"/>
              </a:ext>
            </a:extLst>
          </p:cNvPr>
          <p:cNvSpPr>
            <a:spLocks noGrp="1"/>
          </p:cNvSpPr>
          <p:nvPr>
            <p:ph type="pic" sz="quarter" idx="21"/>
          </p:nvPr>
        </p:nvSpPr>
        <p:spPr>
          <a:xfrm>
            <a:off x="1076629" y="1888767"/>
            <a:ext cx="3852556" cy="2601545"/>
          </a:xfrm>
          <a:solidFill>
            <a:schemeClr val="tx1">
              <a:lumMod val="50000"/>
              <a:lumOff val="50000"/>
            </a:schemeClr>
          </a:solidFill>
        </p:spPr>
        <p:txBody>
          <a:bodyPr anchor="ctr" anchorCtr="0"/>
          <a:lstStyle>
            <a:lvl1pPr marL="0" indent="0" algn="ctr">
              <a:buNone/>
              <a:defRPr b="1">
                <a:latin typeface="+mj-lt"/>
                <a:cs typeface="Arial" panose="020B0604020202020204" pitchFamily="34" charset="0"/>
              </a:defRPr>
            </a:lvl1pPr>
          </a:lstStyle>
          <a:p>
            <a:r>
              <a:rPr lang="fi-FI"/>
              <a:t>Lisää kuva napsauttamalla kuvaketta</a:t>
            </a:r>
            <a:endParaRPr lang="en-GB"/>
          </a:p>
        </p:txBody>
      </p:sp>
      <p:sp>
        <p:nvSpPr>
          <p:cNvPr id="25" name="Text Placeholder 9">
            <a:extLst>
              <a:ext uri="{FF2B5EF4-FFF2-40B4-BE49-F238E27FC236}">
                <a16:creationId xmlns:a16="http://schemas.microsoft.com/office/drawing/2014/main" id="{80EFBD61-85A9-89A9-A352-C1E88F3F1A25}"/>
              </a:ext>
            </a:extLst>
          </p:cNvPr>
          <p:cNvSpPr>
            <a:spLocks noGrp="1"/>
          </p:cNvSpPr>
          <p:nvPr>
            <p:ph type="body" sz="quarter" idx="20"/>
          </p:nvPr>
        </p:nvSpPr>
        <p:spPr>
          <a:xfrm>
            <a:off x="6934506" y="4947853"/>
            <a:ext cx="3852555" cy="1066320"/>
          </a:xfrm>
        </p:spPr>
        <p:txBody>
          <a:bodyPr/>
          <a:lstStyle>
            <a:lvl1pPr marL="0" indent="0">
              <a:lnSpc>
                <a:spcPct val="110000"/>
              </a:lnSpc>
              <a:buNone/>
              <a:defRPr sz="1200">
                <a:latin typeface="Aeroport-Light" panose="02000000000000000000" pitchFamily="50" charset="0"/>
              </a:defRPr>
            </a:lvl1pPr>
            <a:lvl2pPr marL="361950" indent="0">
              <a:lnSpc>
                <a:spcPct val="110000"/>
              </a:lnSpc>
              <a:buNone/>
              <a:defRPr sz="1200">
                <a:latin typeface="Aeroport-Light" panose="02000000000000000000" pitchFamily="50" charset="0"/>
              </a:defRPr>
            </a:lvl2pPr>
            <a:lvl3pPr marL="715963" indent="0">
              <a:lnSpc>
                <a:spcPct val="110000"/>
              </a:lnSpc>
              <a:buNone/>
              <a:defRPr sz="1200">
                <a:latin typeface="Aeroport-Light" panose="02000000000000000000" pitchFamily="50" charset="0"/>
              </a:defRPr>
            </a:lvl3pPr>
            <a:lvl4pPr marL="1077912" indent="0">
              <a:lnSpc>
                <a:spcPct val="110000"/>
              </a:lnSpc>
              <a:buNone/>
              <a:defRPr sz="1200">
                <a:latin typeface="Aeroport-Light" panose="02000000000000000000" pitchFamily="50" charset="0"/>
              </a:defRPr>
            </a:lvl4pPr>
            <a:lvl5pPr marL="1431925" indent="0">
              <a:lnSpc>
                <a:spcPct val="110000"/>
              </a:lnSpc>
              <a:buNone/>
              <a:defRPr sz="1200">
                <a:latin typeface="Aeroport-Light" panose="02000000000000000000" pitchFamily="50"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33" name="Text Placeholder 32">
            <a:extLst>
              <a:ext uri="{FF2B5EF4-FFF2-40B4-BE49-F238E27FC236}">
                <a16:creationId xmlns:a16="http://schemas.microsoft.com/office/drawing/2014/main" id="{FEDE25C2-FF0A-1FB8-98EC-6D0D8F1B5139}"/>
              </a:ext>
            </a:extLst>
          </p:cNvPr>
          <p:cNvSpPr>
            <a:spLocks noGrp="1"/>
          </p:cNvSpPr>
          <p:nvPr>
            <p:ph type="body" sz="quarter" idx="22"/>
          </p:nvPr>
        </p:nvSpPr>
        <p:spPr>
          <a:xfrm>
            <a:off x="6934506" y="852488"/>
            <a:ext cx="3990793" cy="885825"/>
          </a:xfrm>
        </p:spPr>
        <p:txBody>
          <a:bodyPr/>
          <a:lstStyle>
            <a:lvl1pPr marL="0" indent="0">
              <a:lnSpc>
                <a:spcPct val="85000"/>
              </a:lnSpc>
              <a:buNone/>
              <a:defRPr sz="2000" b="0" i="0">
                <a:latin typeface="+mj-lt"/>
              </a:defRPr>
            </a:lvl1pPr>
            <a:lvl2pPr marL="361950" indent="0">
              <a:lnSpc>
                <a:spcPct val="85000"/>
              </a:lnSpc>
              <a:buNone/>
              <a:defRPr sz="2000" b="0" i="0">
                <a:latin typeface="+mj-lt"/>
              </a:defRPr>
            </a:lvl2pPr>
            <a:lvl3pPr marL="715963" indent="0">
              <a:lnSpc>
                <a:spcPct val="85000"/>
              </a:lnSpc>
              <a:buNone/>
              <a:defRPr sz="2000" b="0" i="0">
                <a:latin typeface="+mj-lt"/>
              </a:defRPr>
            </a:lvl3pPr>
            <a:lvl4pPr marL="1077912" indent="0">
              <a:lnSpc>
                <a:spcPct val="85000"/>
              </a:lnSpc>
              <a:buNone/>
              <a:defRPr sz="2000" b="0" i="0">
                <a:latin typeface="+mj-lt"/>
              </a:defRPr>
            </a:lvl4pPr>
            <a:lvl5pPr marL="1431925" indent="0">
              <a:lnSpc>
                <a:spcPct val="85000"/>
              </a:lnSpc>
              <a:buNone/>
              <a:defRPr sz="2000" b="0" i="0">
                <a:latin typeface="+mj-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pic>
        <p:nvPicPr>
          <p:cNvPr id="2" name="Picture 1" descr="Logo&#10;&#10;Description automatically generated">
            <a:extLst>
              <a:ext uri="{FF2B5EF4-FFF2-40B4-BE49-F238E27FC236}">
                <a16:creationId xmlns:a16="http://schemas.microsoft.com/office/drawing/2014/main" id="{44744B7D-C4F3-4F18-F5B3-46A3AE95A9F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tretch/>
        </p:blipFill>
        <p:spPr>
          <a:xfrm>
            <a:off x="309947" y="6389518"/>
            <a:ext cx="990600" cy="228600"/>
          </a:xfrm>
          <a:prstGeom prst="rect">
            <a:avLst/>
          </a:prstGeom>
        </p:spPr>
      </p:pic>
      <p:sp>
        <p:nvSpPr>
          <p:cNvPr id="14" name="Slide Number Placeholder 5">
            <a:extLst>
              <a:ext uri="{FF2B5EF4-FFF2-40B4-BE49-F238E27FC236}">
                <a16:creationId xmlns:a16="http://schemas.microsoft.com/office/drawing/2014/main" id="{8063F376-C7DF-0145-B067-9834E37D8380}"/>
              </a:ext>
            </a:extLst>
          </p:cNvPr>
          <p:cNvSpPr>
            <a:spLocks noGrp="1"/>
          </p:cNvSpPr>
          <p:nvPr>
            <p:ph type="sldNum" sz="quarter" idx="4"/>
          </p:nvPr>
        </p:nvSpPr>
        <p:spPr>
          <a:xfrm>
            <a:off x="10149699" y="6514211"/>
            <a:ext cx="1176669" cy="271056"/>
          </a:xfrm>
          <a:prstGeom prst="rect">
            <a:avLst/>
          </a:prstGeom>
        </p:spPr>
        <p:txBody>
          <a:bodyPr vert="horz" lIns="0" tIns="0" rIns="0" bIns="0" rtlCol="0" anchor="ctr">
            <a:noAutofit/>
          </a:bodyPr>
          <a:lstStyle>
            <a:lvl1pPr algn="r">
              <a:defRPr sz="1000">
                <a:solidFill>
                  <a:schemeClr val="tx1"/>
                </a:solidFill>
              </a:defRPr>
            </a:lvl1pPr>
          </a:lstStyle>
          <a:p>
            <a:fld id="{15B18AC2-D547-4041-9833-A3699CCAAD33}" type="slidenum">
              <a:rPr lang="en-GB" smtClean="0"/>
              <a:pPr/>
              <a:t>‹#›</a:t>
            </a:fld>
            <a:endParaRPr lang="en-GB"/>
          </a:p>
        </p:txBody>
      </p:sp>
    </p:spTree>
    <p:extLst>
      <p:ext uri="{BB962C8B-B14F-4D97-AF65-F5344CB8AC3E}">
        <p14:creationId xmlns:p14="http://schemas.microsoft.com/office/powerpoint/2010/main" val="16131306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parison w/ arrow (green)">
    <p:bg>
      <p:bgPr>
        <a:solidFill>
          <a:srgbClr val="F4F3EE"/>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023E95E-B7D2-9A54-E32B-35E218162881}"/>
              </a:ext>
            </a:extLst>
          </p:cNvPr>
          <p:cNvSpPr/>
          <p:nvPr userDrawn="1"/>
        </p:nvSpPr>
        <p:spPr>
          <a:xfrm>
            <a:off x="6663123" y="1638569"/>
            <a:ext cx="3852556" cy="26266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7" name="Rectangle 6">
            <a:extLst>
              <a:ext uri="{FF2B5EF4-FFF2-40B4-BE49-F238E27FC236}">
                <a16:creationId xmlns:a16="http://schemas.microsoft.com/office/drawing/2014/main" id="{4E53995F-C839-8A4A-FF00-1E392EA58243}"/>
              </a:ext>
            </a:extLst>
          </p:cNvPr>
          <p:cNvSpPr/>
          <p:nvPr userDrawn="1"/>
        </p:nvSpPr>
        <p:spPr>
          <a:xfrm>
            <a:off x="805247" y="1638569"/>
            <a:ext cx="3852556" cy="26266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6" name="Pentagon 5">
            <a:extLst>
              <a:ext uri="{FF2B5EF4-FFF2-40B4-BE49-F238E27FC236}">
                <a16:creationId xmlns:a16="http://schemas.microsoft.com/office/drawing/2014/main" id="{F4C74289-9DC3-53C3-EBB6-D220CFBDE028}"/>
              </a:ext>
            </a:extLst>
          </p:cNvPr>
          <p:cNvSpPr/>
          <p:nvPr userDrawn="1"/>
        </p:nvSpPr>
        <p:spPr>
          <a:xfrm>
            <a:off x="3256907" y="2394420"/>
            <a:ext cx="3211412" cy="1590238"/>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 name="Text Placeholder 2">
            <a:extLst>
              <a:ext uri="{FF2B5EF4-FFF2-40B4-BE49-F238E27FC236}">
                <a16:creationId xmlns:a16="http://schemas.microsoft.com/office/drawing/2014/main" id="{8CFB4815-5494-4672-A872-AEBD8D92A5B4}"/>
              </a:ext>
            </a:extLst>
          </p:cNvPr>
          <p:cNvSpPr>
            <a:spLocks noGrp="1"/>
          </p:cNvSpPr>
          <p:nvPr>
            <p:ph type="body" idx="1"/>
          </p:nvPr>
        </p:nvSpPr>
        <p:spPr>
          <a:xfrm>
            <a:off x="14843062" y="1546185"/>
            <a:ext cx="5129855" cy="317454"/>
          </a:xfrm>
        </p:spPr>
        <p:txBody>
          <a:bodyPr anchor="t" anchorCtr="0"/>
          <a:lstStyle>
            <a:lvl1pPr marL="0" indent="0">
              <a:buNone/>
              <a:defRPr sz="1350" b="0" i="0">
                <a:latin typeface="Aeroport"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2" name="Title 11">
            <a:extLst>
              <a:ext uri="{FF2B5EF4-FFF2-40B4-BE49-F238E27FC236}">
                <a16:creationId xmlns:a16="http://schemas.microsoft.com/office/drawing/2014/main" id="{21E5CD36-3626-420E-8CB2-E687A111E23D}"/>
              </a:ext>
            </a:extLst>
          </p:cNvPr>
          <p:cNvSpPr>
            <a:spLocks noGrp="1"/>
          </p:cNvSpPr>
          <p:nvPr>
            <p:ph type="title"/>
          </p:nvPr>
        </p:nvSpPr>
        <p:spPr>
          <a:xfrm>
            <a:off x="1076630" y="741277"/>
            <a:ext cx="3852556" cy="886002"/>
          </a:xfrm>
        </p:spPr>
        <p:txBody>
          <a:bodyPr/>
          <a:lstStyle>
            <a:lvl1pPr>
              <a:defRPr sz="2000"/>
            </a:lvl1pPr>
          </a:lstStyle>
          <a:p>
            <a:r>
              <a:rPr lang="fi-FI"/>
              <a:t>Muokkaa </a:t>
            </a:r>
            <a:r>
              <a:rPr lang="fi-FI" err="1"/>
              <a:t>ots</a:t>
            </a:r>
            <a:r>
              <a:rPr lang="fi-FI"/>
              <a:t>. </a:t>
            </a:r>
            <a:r>
              <a:rPr lang="fi-FI" err="1"/>
              <a:t>perustyyl</a:t>
            </a:r>
            <a:r>
              <a:rPr lang="fi-FI"/>
              <a:t>. </a:t>
            </a:r>
            <a:r>
              <a:rPr lang="fi-FI" err="1"/>
              <a:t>napsautt</a:t>
            </a:r>
            <a:r>
              <a:rPr lang="fi-FI"/>
              <a:t>.</a:t>
            </a:r>
            <a:endParaRPr lang="en-GB"/>
          </a:p>
        </p:txBody>
      </p:sp>
      <p:sp>
        <p:nvSpPr>
          <p:cNvPr id="10" name="Text Placeholder 9">
            <a:extLst>
              <a:ext uri="{FF2B5EF4-FFF2-40B4-BE49-F238E27FC236}">
                <a16:creationId xmlns:a16="http://schemas.microsoft.com/office/drawing/2014/main" id="{847622A6-C7A0-4A94-9C32-711AF4F00193}"/>
              </a:ext>
            </a:extLst>
          </p:cNvPr>
          <p:cNvSpPr>
            <a:spLocks noGrp="1"/>
          </p:cNvSpPr>
          <p:nvPr>
            <p:ph type="body" sz="quarter" idx="15"/>
          </p:nvPr>
        </p:nvSpPr>
        <p:spPr>
          <a:xfrm>
            <a:off x="1076630" y="4640587"/>
            <a:ext cx="3852555" cy="1373586"/>
          </a:xfrm>
        </p:spPr>
        <p:txBody>
          <a:bodyPr/>
          <a:lstStyle>
            <a:lvl1pPr marL="0" indent="0">
              <a:lnSpc>
                <a:spcPct val="110000"/>
              </a:lnSpc>
              <a:buNone/>
              <a:defRPr sz="1200">
                <a:latin typeface="Aeroport-Light" panose="02000000000000000000" pitchFamily="50" charset="0"/>
              </a:defRPr>
            </a:lvl1pPr>
            <a:lvl2pPr marL="361950" indent="0">
              <a:lnSpc>
                <a:spcPct val="110000"/>
              </a:lnSpc>
              <a:buNone/>
              <a:defRPr sz="1200">
                <a:latin typeface="Aeroport-Light" panose="02000000000000000000" pitchFamily="50" charset="0"/>
              </a:defRPr>
            </a:lvl2pPr>
            <a:lvl3pPr marL="715963" indent="0">
              <a:lnSpc>
                <a:spcPct val="110000"/>
              </a:lnSpc>
              <a:buNone/>
              <a:defRPr sz="1200">
                <a:latin typeface="Aeroport-Light" panose="02000000000000000000" pitchFamily="50" charset="0"/>
              </a:defRPr>
            </a:lvl3pPr>
            <a:lvl4pPr marL="1077912" indent="0">
              <a:lnSpc>
                <a:spcPct val="110000"/>
              </a:lnSpc>
              <a:buNone/>
              <a:defRPr sz="1200">
                <a:latin typeface="Aeroport-Light" panose="02000000000000000000" pitchFamily="50" charset="0"/>
              </a:defRPr>
            </a:lvl4pPr>
            <a:lvl5pPr marL="1431925" indent="0">
              <a:lnSpc>
                <a:spcPct val="110000"/>
              </a:lnSpc>
              <a:buNone/>
              <a:defRPr sz="1200">
                <a:latin typeface="Aeroport-Light" panose="02000000000000000000" pitchFamily="50"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16" name="Text Placeholder 2">
            <a:extLst>
              <a:ext uri="{FF2B5EF4-FFF2-40B4-BE49-F238E27FC236}">
                <a16:creationId xmlns:a16="http://schemas.microsoft.com/office/drawing/2014/main" id="{7084BC54-4385-45DC-8373-63E48B05C149}"/>
              </a:ext>
            </a:extLst>
          </p:cNvPr>
          <p:cNvSpPr>
            <a:spLocks noGrp="1"/>
          </p:cNvSpPr>
          <p:nvPr>
            <p:ph type="body" idx="17"/>
          </p:nvPr>
        </p:nvSpPr>
        <p:spPr>
          <a:xfrm>
            <a:off x="20382205" y="1546185"/>
            <a:ext cx="5129855" cy="317454"/>
          </a:xfrm>
        </p:spPr>
        <p:txBody>
          <a:bodyPr anchor="t" anchorCtr="0"/>
          <a:lstStyle>
            <a:lvl1pPr marL="0" indent="0">
              <a:buNone/>
              <a:defRPr sz="1350" b="0" i="0">
                <a:latin typeface="Aeroport"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7" name="Text Placeholder 9">
            <a:extLst>
              <a:ext uri="{FF2B5EF4-FFF2-40B4-BE49-F238E27FC236}">
                <a16:creationId xmlns:a16="http://schemas.microsoft.com/office/drawing/2014/main" id="{133741B7-B55C-40BC-B46E-67A49532F3E7}"/>
              </a:ext>
            </a:extLst>
          </p:cNvPr>
          <p:cNvSpPr>
            <a:spLocks noGrp="1"/>
          </p:cNvSpPr>
          <p:nvPr>
            <p:ph type="body" sz="quarter" idx="18"/>
          </p:nvPr>
        </p:nvSpPr>
        <p:spPr>
          <a:xfrm>
            <a:off x="20582870" y="5120640"/>
            <a:ext cx="4845563" cy="1066320"/>
          </a:xfrm>
        </p:spPr>
        <p:txBody>
          <a:bodyPr/>
          <a:lstStyle>
            <a:lvl1pPr marL="0" indent="0">
              <a:lnSpc>
                <a:spcPct val="110000"/>
              </a:lnSpc>
              <a:buNone/>
              <a:defRPr sz="1200">
                <a:latin typeface="Aeroport-Light" panose="02000000000000000000" pitchFamily="50" charset="0"/>
              </a:defRPr>
            </a:lvl1pPr>
            <a:lvl2pPr marL="361950" indent="0">
              <a:lnSpc>
                <a:spcPct val="110000"/>
              </a:lnSpc>
              <a:buNone/>
              <a:defRPr sz="1200">
                <a:latin typeface="Aeroport-Light" panose="02000000000000000000" pitchFamily="50" charset="0"/>
              </a:defRPr>
            </a:lvl2pPr>
            <a:lvl3pPr marL="715963" indent="0">
              <a:lnSpc>
                <a:spcPct val="110000"/>
              </a:lnSpc>
              <a:buNone/>
              <a:defRPr sz="1200">
                <a:latin typeface="Aeroport-Light" panose="02000000000000000000" pitchFamily="50" charset="0"/>
              </a:defRPr>
            </a:lvl3pPr>
            <a:lvl4pPr marL="1077912" indent="0">
              <a:lnSpc>
                <a:spcPct val="110000"/>
              </a:lnSpc>
              <a:buNone/>
              <a:defRPr sz="1200">
                <a:latin typeface="Aeroport-Light" panose="02000000000000000000" pitchFamily="50" charset="0"/>
              </a:defRPr>
            </a:lvl4pPr>
            <a:lvl5pPr marL="1431925" indent="0">
              <a:lnSpc>
                <a:spcPct val="110000"/>
              </a:lnSpc>
              <a:buNone/>
              <a:defRPr sz="1200">
                <a:latin typeface="Aeroport-Light" panose="02000000000000000000" pitchFamily="50"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18" name="Picture Placeholder 7">
            <a:extLst>
              <a:ext uri="{FF2B5EF4-FFF2-40B4-BE49-F238E27FC236}">
                <a16:creationId xmlns:a16="http://schemas.microsoft.com/office/drawing/2014/main" id="{03F616F2-04DC-4E1E-ADA0-A5C5F6FF36FB}"/>
              </a:ext>
            </a:extLst>
          </p:cNvPr>
          <p:cNvSpPr>
            <a:spLocks noGrp="1"/>
          </p:cNvSpPr>
          <p:nvPr>
            <p:ph type="pic" sz="quarter" idx="19"/>
          </p:nvPr>
        </p:nvSpPr>
        <p:spPr>
          <a:xfrm>
            <a:off x="20582871" y="1888674"/>
            <a:ext cx="4845563" cy="3104215"/>
          </a:xfrm>
          <a:solidFill>
            <a:schemeClr val="bg1">
              <a:lumMod val="85000"/>
            </a:schemeClr>
          </a:solidFill>
        </p:spPr>
        <p:txBody>
          <a:bodyPr anchor="ctr" anchorCtr="0"/>
          <a:lstStyle>
            <a:lvl1pPr marL="0" indent="0" algn="ctr">
              <a:buNone/>
              <a:defRPr b="1">
                <a:latin typeface="+mj-lt"/>
                <a:cs typeface="Arial" panose="020B0604020202020204" pitchFamily="34" charset="0"/>
              </a:defRPr>
            </a:lvl1pPr>
          </a:lstStyle>
          <a:p>
            <a:r>
              <a:rPr lang="fi-FI"/>
              <a:t>Lisää kuva napsauttamalla kuvaketta</a:t>
            </a:r>
            <a:endParaRPr lang="en-GB"/>
          </a:p>
        </p:txBody>
      </p:sp>
      <p:sp>
        <p:nvSpPr>
          <p:cNvPr id="26" name="Picture Placeholder 7">
            <a:extLst>
              <a:ext uri="{FF2B5EF4-FFF2-40B4-BE49-F238E27FC236}">
                <a16:creationId xmlns:a16="http://schemas.microsoft.com/office/drawing/2014/main" id="{92A54E19-D5A9-D9BB-084D-9C6738C07118}"/>
              </a:ext>
            </a:extLst>
          </p:cNvPr>
          <p:cNvSpPr>
            <a:spLocks noGrp="1"/>
          </p:cNvSpPr>
          <p:nvPr>
            <p:ph type="pic" sz="quarter" idx="21"/>
          </p:nvPr>
        </p:nvSpPr>
        <p:spPr>
          <a:xfrm>
            <a:off x="1076629" y="1888767"/>
            <a:ext cx="3852556" cy="2601545"/>
          </a:xfrm>
          <a:solidFill>
            <a:schemeClr val="tx1">
              <a:lumMod val="50000"/>
              <a:lumOff val="50000"/>
            </a:schemeClr>
          </a:solidFill>
        </p:spPr>
        <p:txBody>
          <a:bodyPr anchor="ctr" anchorCtr="0"/>
          <a:lstStyle>
            <a:lvl1pPr marL="0" indent="0" algn="ctr">
              <a:buNone/>
              <a:defRPr b="1">
                <a:latin typeface="+mj-lt"/>
                <a:cs typeface="Arial" panose="020B0604020202020204" pitchFamily="34" charset="0"/>
              </a:defRPr>
            </a:lvl1pPr>
          </a:lstStyle>
          <a:p>
            <a:r>
              <a:rPr lang="fi-FI"/>
              <a:t>Lisää kuva napsauttamalla kuvaketta</a:t>
            </a:r>
            <a:endParaRPr lang="en-GB"/>
          </a:p>
        </p:txBody>
      </p:sp>
      <p:sp>
        <p:nvSpPr>
          <p:cNvPr id="25" name="Text Placeholder 9">
            <a:extLst>
              <a:ext uri="{FF2B5EF4-FFF2-40B4-BE49-F238E27FC236}">
                <a16:creationId xmlns:a16="http://schemas.microsoft.com/office/drawing/2014/main" id="{80EFBD61-85A9-89A9-A352-C1E88F3F1A25}"/>
              </a:ext>
            </a:extLst>
          </p:cNvPr>
          <p:cNvSpPr>
            <a:spLocks noGrp="1"/>
          </p:cNvSpPr>
          <p:nvPr>
            <p:ph type="body" sz="quarter" idx="20"/>
          </p:nvPr>
        </p:nvSpPr>
        <p:spPr>
          <a:xfrm>
            <a:off x="6934506" y="4640587"/>
            <a:ext cx="3852555" cy="1373586"/>
          </a:xfrm>
        </p:spPr>
        <p:txBody>
          <a:bodyPr/>
          <a:lstStyle>
            <a:lvl1pPr marL="0" indent="0">
              <a:lnSpc>
                <a:spcPct val="110000"/>
              </a:lnSpc>
              <a:buNone/>
              <a:defRPr sz="1200">
                <a:latin typeface="Aeroport-Light" panose="02000000000000000000" pitchFamily="50" charset="0"/>
              </a:defRPr>
            </a:lvl1pPr>
            <a:lvl2pPr marL="361950" indent="0">
              <a:lnSpc>
                <a:spcPct val="110000"/>
              </a:lnSpc>
              <a:buNone/>
              <a:defRPr sz="1200">
                <a:latin typeface="Aeroport-Light" panose="02000000000000000000" pitchFamily="50" charset="0"/>
              </a:defRPr>
            </a:lvl2pPr>
            <a:lvl3pPr marL="715963" indent="0">
              <a:lnSpc>
                <a:spcPct val="110000"/>
              </a:lnSpc>
              <a:buNone/>
              <a:defRPr sz="1200">
                <a:latin typeface="Aeroport-Light" panose="02000000000000000000" pitchFamily="50" charset="0"/>
              </a:defRPr>
            </a:lvl3pPr>
            <a:lvl4pPr marL="1077912" indent="0">
              <a:lnSpc>
                <a:spcPct val="110000"/>
              </a:lnSpc>
              <a:buNone/>
              <a:defRPr sz="1200">
                <a:latin typeface="Aeroport-Light" panose="02000000000000000000" pitchFamily="50" charset="0"/>
              </a:defRPr>
            </a:lvl4pPr>
            <a:lvl5pPr marL="1431925" indent="0">
              <a:lnSpc>
                <a:spcPct val="110000"/>
              </a:lnSpc>
              <a:buNone/>
              <a:defRPr sz="1200">
                <a:latin typeface="Aeroport-Light" panose="02000000000000000000" pitchFamily="50"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33" name="Text Placeholder 32">
            <a:extLst>
              <a:ext uri="{FF2B5EF4-FFF2-40B4-BE49-F238E27FC236}">
                <a16:creationId xmlns:a16="http://schemas.microsoft.com/office/drawing/2014/main" id="{FEDE25C2-FF0A-1FB8-98EC-6D0D8F1B5139}"/>
              </a:ext>
            </a:extLst>
          </p:cNvPr>
          <p:cNvSpPr>
            <a:spLocks noGrp="1"/>
          </p:cNvSpPr>
          <p:nvPr>
            <p:ph type="body" sz="quarter" idx="22"/>
          </p:nvPr>
        </p:nvSpPr>
        <p:spPr>
          <a:xfrm>
            <a:off x="6934506" y="741275"/>
            <a:ext cx="3990793" cy="885825"/>
          </a:xfrm>
        </p:spPr>
        <p:txBody>
          <a:bodyPr/>
          <a:lstStyle>
            <a:lvl1pPr marL="0" indent="0">
              <a:lnSpc>
                <a:spcPct val="85000"/>
              </a:lnSpc>
              <a:buNone/>
              <a:defRPr sz="2000" b="0" i="0">
                <a:latin typeface="+mj-lt"/>
              </a:defRPr>
            </a:lvl1pPr>
            <a:lvl2pPr marL="361950" indent="0">
              <a:lnSpc>
                <a:spcPct val="85000"/>
              </a:lnSpc>
              <a:buNone/>
              <a:defRPr sz="2000" b="0" i="0">
                <a:latin typeface="+mj-lt"/>
              </a:defRPr>
            </a:lvl2pPr>
            <a:lvl3pPr marL="715963" indent="0">
              <a:lnSpc>
                <a:spcPct val="85000"/>
              </a:lnSpc>
              <a:buNone/>
              <a:defRPr sz="2000" b="0" i="0">
                <a:latin typeface="+mj-lt"/>
              </a:defRPr>
            </a:lvl3pPr>
            <a:lvl4pPr marL="1077912" indent="0">
              <a:lnSpc>
                <a:spcPct val="85000"/>
              </a:lnSpc>
              <a:buNone/>
              <a:defRPr sz="2000" b="0" i="0">
                <a:latin typeface="+mj-lt"/>
              </a:defRPr>
            </a:lvl4pPr>
            <a:lvl5pPr marL="1431925" indent="0">
              <a:lnSpc>
                <a:spcPct val="85000"/>
              </a:lnSpc>
              <a:buNone/>
              <a:defRPr sz="2000" b="0" i="0">
                <a:latin typeface="+mj-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pic>
        <p:nvPicPr>
          <p:cNvPr id="2" name="Picture 1" descr="Logo&#10;&#10;Description automatically generated">
            <a:extLst>
              <a:ext uri="{FF2B5EF4-FFF2-40B4-BE49-F238E27FC236}">
                <a16:creationId xmlns:a16="http://schemas.microsoft.com/office/drawing/2014/main" id="{44744B7D-C4F3-4F18-F5B3-46A3AE95A9F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tretch/>
        </p:blipFill>
        <p:spPr>
          <a:xfrm>
            <a:off x="309947" y="6389518"/>
            <a:ext cx="990600" cy="228600"/>
          </a:xfrm>
          <a:prstGeom prst="rect">
            <a:avLst/>
          </a:prstGeom>
        </p:spPr>
      </p:pic>
      <p:sp>
        <p:nvSpPr>
          <p:cNvPr id="4" name="Picture Placeholder 7">
            <a:extLst>
              <a:ext uri="{FF2B5EF4-FFF2-40B4-BE49-F238E27FC236}">
                <a16:creationId xmlns:a16="http://schemas.microsoft.com/office/drawing/2014/main" id="{6F85D1A7-960F-6C03-33EC-4A0954BDBF8F}"/>
              </a:ext>
            </a:extLst>
          </p:cNvPr>
          <p:cNvSpPr>
            <a:spLocks noGrp="1"/>
          </p:cNvSpPr>
          <p:nvPr>
            <p:ph type="pic" sz="quarter" idx="23"/>
          </p:nvPr>
        </p:nvSpPr>
        <p:spPr>
          <a:xfrm>
            <a:off x="6934505" y="1888767"/>
            <a:ext cx="3852556" cy="2601545"/>
          </a:xfrm>
          <a:solidFill>
            <a:schemeClr val="tx1">
              <a:lumMod val="50000"/>
              <a:lumOff val="50000"/>
            </a:schemeClr>
          </a:solidFill>
        </p:spPr>
        <p:txBody>
          <a:bodyPr anchor="ctr" anchorCtr="0"/>
          <a:lstStyle>
            <a:lvl1pPr marL="0" indent="0" algn="ctr">
              <a:buNone/>
              <a:defRPr b="1">
                <a:latin typeface="+mj-lt"/>
                <a:cs typeface="Arial" panose="020B0604020202020204" pitchFamily="34" charset="0"/>
              </a:defRPr>
            </a:lvl1pPr>
          </a:lstStyle>
          <a:p>
            <a:r>
              <a:rPr lang="fi-FI"/>
              <a:t>Lisää kuva napsauttamalla kuvaketta</a:t>
            </a:r>
            <a:endParaRPr lang="en-GB"/>
          </a:p>
        </p:txBody>
      </p:sp>
      <p:sp>
        <p:nvSpPr>
          <p:cNvPr id="19" name="Slide Number Placeholder 5">
            <a:extLst>
              <a:ext uri="{FF2B5EF4-FFF2-40B4-BE49-F238E27FC236}">
                <a16:creationId xmlns:a16="http://schemas.microsoft.com/office/drawing/2014/main" id="{C5FAD6F2-58F0-D944-A59B-7D28AA649033}"/>
              </a:ext>
            </a:extLst>
          </p:cNvPr>
          <p:cNvSpPr>
            <a:spLocks noGrp="1"/>
          </p:cNvSpPr>
          <p:nvPr>
            <p:ph type="sldNum" sz="quarter" idx="4"/>
          </p:nvPr>
        </p:nvSpPr>
        <p:spPr>
          <a:xfrm>
            <a:off x="10149699" y="6514211"/>
            <a:ext cx="1176669" cy="271056"/>
          </a:xfrm>
          <a:prstGeom prst="rect">
            <a:avLst/>
          </a:prstGeom>
        </p:spPr>
        <p:txBody>
          <a:bodyPr vert="horz" lIns="0" tIns="0" rIns="0" bIns="0" rtlCol="0" anchor="ctr">
            <a:noAutofit/>
          </a:bodyPr>
          <a:lstStyle>
            <a:lvl1pPr algn="r">
              <a:defRPr sz="1000">
                <a:solidFill>
                  <a:schemeClr val="tx1"/>
                </a:solidFill>
              </a:defRPr>
            </a:lvl1pPr>
          </a:lstStyle>
          <a:p>
            <a:fld id="{15B18AC2-D547-4041-9833-A3699CCAAD33}" type="slidenum">
              <a:rPr lang="en-GB" smtClean="0"/>
              <a:pPr/>
              <a:t>‹#›</a:t>
            </a:fld>
            <a:endParaRPr lang="en-GB"/>
          </a:p>
        </p:txBody>
      </p:sp>
    </p:spTree>
    <p:extLst>
      <p:ext uri="{BB962C8B-B14F-4D97-AF65-F5344CB8AC3E}">
        <p14:creationId xmlns:p14="http://schemas.microsoft.com/office/powerpoint/2010/main" val="38505564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Vertailudia nuolella">
    <p:bg>
      <p:bgPr>
        <a:solidFill>
          <a:srgbClr val="F4F3EE"/>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5133BED-0512-14E8-733E-EEA9672B9BD9}"/>
              </a:ext>
            </a:extLst>
          </p:cNvPr>
          <p:cNvSpPr/>
          <p:nvPr userDrawn="1"/>
        </p:nvSpPr>
        <p:spPr>
          <a:xfrm>
            <a:off x="6663123" y="1638569"/>
            <a:ext cx="3852556" cy="2626673"/>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8" name="Rectangle 7">
            <a:extLst>
              <a:ext uri="{FF2B5EF4-FFF2-40B4-BE49-F238E27FC236}">
                <a16:creationId xmlns:a16="http://schemas.microsoft.com/office/drawing/2014/main" id="{415883BC-5E10-58B8-8DB2-22BD74A18032}"/>
              </a:ext>
            </a:extLst>
          </p:cNvPr>
          <p:cNvSpPr/>
          <p:nvPr userDrawn="1"/>
        </p:nvSpPr>
        <p:spPr>
          <a:xfrm>
            <a:off x="805247" y="1638569"/>
            <a:ext cx="3852556" cy="26266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9" name="Pentagon 8">
            <a:extLst>
              <a:ext uri="{FF2B5EF4-FFF2-40B4-BE49-F238E27FC236}">
                <a16:creationId xmlns:a16="http://schemas.microsoft.com/office/drawing/2014/main" id="{83008422-B3AC-C7D8-B2BF-E686A71A5267}"/>
              </a:ext>
            </a:extLst>
          </p:cNvPr>
          <p:cNvSpPr/>
          <p:nvPr userDrawn="1"/>
        </p:nvSpPr>
        <p:spPr>
          <a:xfrm>
            <a:off x="3256907" y="2394420"/>
            <a:ext cx="3211412" cy="1590238"/>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 name="Text Placeholder 2">
            <a:extLst>
              <a:ext uri="{FF2B5EF4-FFF2-40B4-BE49-F238E27FC236}">
                <a16:creationId xmlns:a16="http://schemas.microsoft.com/office/drawing/2014/main" id="{8CFB4815-5494-4672-A872-AEBD8D92A5B4}"/>
              </a:ext>
            </a:extLst>
          </p:cNvPr>
          <p:cNvSpPr>
            <a:spLocks noGrp="1"/>
          </p:cNvSpPr>
          <p:nvPr>
            <p:ph type="body" idx="1"/>
          </p:nvPr>
        </p:nvSpPr>
        <p:spPr>
          <a:xfrm>
            <a:off x="14843062" y="1546185"/>
            <a:ext cx="5129855" cy="317454"/>
          </a:xfrm>
        </p:spPr>
        <p:txBody>
          <a:bodyPr anchor="t" anchorCtr="0"/>
          <a:lstStyle>
            <a:lvl1pPr marL="0" indent="0">
              <a:buNone/>
              <a:defRPr sz="1350" b="0" i="0">
                <a:latin typeface="Aeroport"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2" name="Title 11">
            <a:extLst>
              <a:ext uri="{FF2B5EF4-FFF2-40B4-BE49-F238E27FC236}">
                <a16:creationId xmlns:a16="http://schemas.microsoft.com/office/drawing/2014/main" id="{21E5CD36-3626-420E-8CB2-E687A111E23D}"/>
              </a:ext>
            </a:extLst>
          </p:cNvPr>
          <p:cNvSpPr>
            <a:spLocks noGrp="1"/>
          </p:cNvSpPr>
          <p:nvPr>
            <p:ph type="title"/>
          </p:nvPr>
        </p:nvSpPr>
        <p:spPr>
          <a:xfrm>
            <a:off x="1076630" y="741277"/>
            <a:ext cx="3852556" cy="886002"/>
          </a:xfrm>
        </p:spPr>
        <p:txBody>
          <a:bodyPr/>
          <a:lstStyle>
            <a:lvl1pPr>
              <a:defRPr sz="2000"/>
            </a:lvl1pPr>
          </a:lstStyle>
          <a:p>
            <a:r>
              <a:rPr lang="fi-FI"/>
              <a:t>Muokkaa </a:t>
            </a:r>
            <a:r>
              <a:rPr lang="fi-FI" err="1"/>
              <a:t>ots</a:t>
            </a:r>
            <a:r>
              <a:rPr lang="fi-FI"/>
              <a:t>. </a:t>
            </a:r>
            <a:r>
              <a:rPr lang="fi-FI" err="1"/>
              <a:t>perustyyl</a:t>
            </a:r>
            <a:r>
              <a:rPr lang="fi-FI"/>
              <a:t>. </a:t>
            </a:r>
            <a:r>
              <a:rPr lang="fi-FI" err="1"/>
              <a:t>napsautt</a:t>
            </a:r>
            <a:r>
              <a:rPr lang="fi-FI"/>
              <a:t>.</a:t>
            </a:r>
            <a:endParaRPr lang="en-GB"/>
          </a:p>
        </p:txBody>
      </p:sp>
      <p:sp>
        <p:nvSpPr>
          <p:cNvPr id="10" name="Text Placeholder 9">
            <a:extLst>
              <a:ext uri="{FF2B5EF4-FFF2-40B4-BE49-F238E27FC236}">
                <a16:creationId xmlns:a16="http://schemas.microsoft.com/office/drawing/2014/main" id="{847622A6-C7A0-4A94-9C32-711AF4F00193}"/>
              </a:ext>
            </a:extLst>
          </p:cNvPr>
          <p:cNvSpPr>
            <a:spLocks noGrp="1"/>
          </p:cNvSpPr>
          <p:nvPr>
            <p:ph type="body" sz="quarter" idx="15"/>
          </p:nvPr>
        </p:nvSpPr>
        <p:spPr>
          <a:xfrm>
            <a:off x="1076630" y="4640587"/>
            <a:ext cx="3852555" cy="1373586"/>
          </a:xfrm>
        </p:spPr>
        <p:txBody>
          <a:bodyPr/>
          <a:lstStyle>
            <a:lvl1pPr marL="0" indent="0">
              <a:lnSpc>
                <a:spcPct val="110000"/>
              </a:lnSpc>
              <a:buNone/>
              <a:defRPr sz="1200">
                <a:latin typeface="Aeroport-Light" panose="02000000000000000000" pitchFamily="50" charset="0"/>
              </a:defRPr>
            </a:lvl1pPr>
            <a:lvl2pPr marL="361950" indent="0">
              <a:lnSpc>
                <a:spcPct val="110000"/>
              </a:lnSpc>
              <a:buNone/>
              <a:defRPr sz="1200">
                <a:latin typeface="Aeroport-Light" panose="02000000000000000000" pitchFamily="50" charset="0"/>
              </a:defRPr>
            </a:lvl2pPr>
            <a:lvl3pPr marL="715963" indent="0">
              <a:lnSpc>
                <a:spcPct val="110000"/>
              </a:lnSpc>
              <a:buNone/>
              <a:defRPr sz="1200">
                <a:latin typeface="Aeroport-Light" panose="02000000000000000000" pitchFamily="50" charset="0"/>
              </a:defRPr>
            </a:lvl3pPr>
            <a:lvl4pPr marL="1077912" indent="0">
              <a:lnSpc>
                <a:spcPct val="110000"/>
              </a:lnSpc>
              <a:buNone/>
              <a:defRPr sz="1200">
                <a:latin typeface="Aeroport-Light" panose="02000000000000000000" pitchFamily="50" charset="0"/>
              </a:defRPr>
            </a:lvl4pPr>
            <a:lvl5pPr marL="1431925" indent="0">
              <a:lnSpc>
                <a:spcPct val="110000"/>
              </a:lnSpc>
              <a:buNone/>
              <a:defRPr sz="1200">
                <a:latin typeface="Aeroport-Light" panose="02000000000000000000" pitchFamily="50"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16" name="Text Placeholder 2">
            <a:extLst>
              <a:ext uri="{FF2B5EF4-FFF2-40B4-BE49-F238E27FC236}">
                <a16:creationId xmlns:a16="http://schemas.microsoft.com/office/drawing/2014/main" id="{7084BC54-4385-45DC-8373-63E48B05C149}"/>
              </a:ext>
            </a:extLst>
          </p:cNvPr>
          <p:cNvSpPr>
            <a:spLocks noGrp="1"/>
          </p:cNvSpPr>
          <p:nvPr>
            <p:ph type="body" idx="17"/>
          </p:nvPr>
        </p:nvSpPr>
        <p:spPr>
          <a:xfrm>
            <a:off x="20382205" y="1546185"/>
            <a:ext cx="5129855" cy="317454"/>
          </a:xfrm>
        </p:spPr>
        <p:txBody>
          <a:bodyPr anchor="t" anchorCtr="0"/>
          <a:lstStyle>
            <a:lvl1pPr marL="0" indent="0">
              <a:buNone/>
              <a:defRPr sz="1350" b="0" i="0">
                <a:latin typeface="Aeroport"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7" name="Text Placeholder 9">
            <a:extLst>
              <a:ext uri="{FF2B5EF4-FFF2-40B4-BE49-F238E27FC236}">
                <a16:creationId xmlns:a16="http://schemas.microsoft.com/office/drawing/2014/main" id="{133741B7-B55C-40BC-B46E-67A49532F3E7}"/>
              </a:ext>
            </a:extLst>
          </p:cNvPr>
          <p:cNvSpPr>
            <a:spLocks noGrp="1"/>
          </p:cNvSpPr>
          <p:nvPr>
            <p:ph type="body" sz="quarter" idx="18"/>
          </p:nvPr>
        </p:nvSpPr>
        <p:spPr>
          <a:xfrm>
            <a:off x="20582870" y="5120640"/>
            <a:ext cx="4845563" cy="1066320"/>
          </a:xfrm>
        </p:spPr>
        <p:txBody>
          <a:bodyPr/>
          <a:lstStyle>
            <a:lvl1pPr marL="0" indent="0">
              <a:lnSpc>
                <a:spcPct val="110000"/>
              </a:lnSpc>
              <a:buNone/>
              <a:defRPr sz="1200">
                <a:latin typeface="Aeroport-Light" panose="02000000000000000000" pitchFamily="50" charset="0"/>
              </a:defRPr>
            </a:lvl1pPr>
            <a:lvl2pPr marL="361950" indent="0">
              <a:lnSpc>
                <a:spcPct val="110000"/>
              </a:lnSpc>
              <a:buNone/>
              <a:defRPr sz="1200">
                <a:latin typeface="Aeroport-Light" panose="02000000000000000000" pitchFamily="50" charset="0"/>
              </a:defRPr>
            </a:lvl2pPr>
            <a:lvl3pPr marL="715963" indent="0">
              <a:lnSpc>
                <a:spcPct val="110000"/>
              </a:lnSpc>
              <a:buNone/>
              <a:defRPr sz="1200">
                <a:latin typeface="Aeroport-Light" panose="02000000000000000000" pitchFamily="50" charset="0"/>
              </a:defRPr>
            </a:lvl3pPr>
            <a:lvl4pPr marL="1077912" indent="0">
              <a:lnSpc>
                <a:spcPct val="110000"/>
              </a:lnSpc>
              <a:buNone/>
              <a:defRPr sz="1200">
                <a:latin typeface="Aeroport-Light" panose="02000000000000000000" pitchFamily="50" charset="0"/>
              </a:defRPr>
            </a:lvl4pPr>
            <a:lvl5pPr marL="1431925" indent="0">
              <a:lnSpc>
                <a:spcPct val="110000"/>
              </a:lnSpc>
              <a:buNone/>
              <a:defRPr sz="1200">
                <a:latin typeface="Aeroport-Light" panose="02000000000000000000" pitchFamily="50"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18" name="Picture Placeholder 7">
            <a:extLst>
              <a:ext uri="{FF2B5EF4-FFF2-40B4-BE49-F238E27FC236}">
                <a16:creationId xmlns:a16="http://schemas.microsoft.com/office/drawing/2014/main" id="{03F616F2-04DC-4E1E-ADA0-A5C5F6FF36FB}"/>
              </a:ext>
            </a:extLst>
          </p:cNvPr>
          <p:cNvSpPr>
            <a:spLocks noGrp="1"/>
          </p:cNvSpPr>
          <p:nvPr>
            <p:ph type="pic" sz="quarter" idx="19"/>
          </p:nvPr>
        </p:nvSpPr>
        <p:spPr>
          <a:xfrm>
            <a:off x="20582871" y="1888674"/>
            <a:ext cx="4845563" cy="3104215"/>
          </a:xfrm>
          <a:solidFill>
            <a:schemeClr val="bg1">
              <a:lumMod val="85000"/>
            </a:schemeClr>
          </a:solidFill>
        </p:spPr>
        <p:txBody>
          <a:bodyPr anchor="ctr" anchorCtr="0"/>
          <a:lstStyle>
            <a:lvl1pPr marL="0" indent="0" algn="ctr">
              <a:buNone/>
              <a:defRPr b="1">
                <a:latin typeface="+mj-lt"/>
                <a:cs typeface="Arial" panose="020B0604020202020204" pitchFamily="34" charset="0"/>
              </a:defRPr>
            </a:lvl1pPr>
          </a:lstStyle>
          <a:p>
            <a:r>
              <a:rPr lang="fi-FI"/>
              <a:t>Lisää kuva napsauttamalla kuvaketta</a:t>
            </a:r>
            <a:endParaRPr lang="en-GB"/>
          </a:p>
        </p:txBody>
      </p:sp>
      <p:sp>
        <p:nvSpPr>
          <p:cNvPr id="26" name="Picture Placeholder 7">
            <a:extLst>
              <a:ext uri="{FF2B5EF4-FFF2-40B4-BE49-F238E27FC236}">
                <a16:creationId xmlns:a16="http://schemas.microsoft.com/office/drawing/2014/main" id="{92A54E19-D5A9-D9BB-084D-9C6738C07118}"/>
              </a:ext>
            </a:extLst>
          </p:cNvPr>
          <p:cNvSpPr>
            <a:spLocks noGrp="1"/>
          </p:cNvSpPr>
          <p:nvPr>
            <p:ph type="pic" sz="quarter" idx="21"/>
          </p:nvPr>
        </p:nvSpPr>
        <p:spPr>
          <a:xfrm>
            <a:off x="1076629" y="1888767"/>
            <a:ext cx="3852556" cy="2601545"/>
          </a:xfrm>
          <a:solidFill>
            <a:schemeClr val="tx1">
              <a:lumMod val="50000"/>
              <a:lumOff val="50000"/>
            </a:schemeClr>
          </a:solidFill>
        </p:spPr>
        <p:txBody>
          <a:bodyPr anchor="ctr" anchorCtr="0"/>
          <a:lstStyle>
            <a:lvl1pPr marL="0" indent="0" algn="ctr">
              <a:buNone/>
              <a:defRPr b="1">
                <a:latin typeface="+mj-lt"/>
                <a:cs typeface="Arial" panose="020B0604020202020204" pitchFamily="34" charset="0"/>
              </a:defRPr>
            </a:lvl1pPr>
          </a:lstStyle>
          <a:p>
            <a:r>
              <a:rPr lang="fi-FI"/>
              <a:t>Lisää kuva napsauttamalla kuvaketta</a:t>
            </a:r>
            <a:endParaRPr lang="en-GB"/>
          </a:p>
        </p:txBody>
      </p:sp>
      <p:sp>
        <p:nvSpPr>
          <p:cNvPr id="25" name="Text Placeholder 9">
            <a:extLst>
              <a:ext uri="{FF2B5EF4-FFF2-40B4-BE49-F238E27FC236}">
                <a16:creationId xmlns:a16="http://schemas.microsoft.com/office/drawing/2014/main" id="{80EFBD61-85A9-89A9-A352-C1E88F3F1A25}"/>
              </a:ext>
            </a:extLst>
          </p:cNvPr>
          <p:cNvSpPr>
            <a:spLocks noGrp="1"/>
          </p:cNvSpPr>
          <p:nvPr>
            <p:ph type="body" sz="quarter" idx="20"/>
          </p:nvPr>
        </p:nvSpPr>
        <p:spPr>
          <a:xfrm>
            <a:off x="6934506" y="4640587"/>
            <a:ext cx="3852555" cy="1373586"/>
          </a:xfrm>
        </p:spPr>
        <p:txBody>
          <a:bodyPr/>
          <a:lstStyle>
            <a:lvl1pPr marL="0" indent="0">
              <a:lnSpc>
                <a:spcPct val="110000"/>
              </a:lnSpc>
              <a:buNone/>
              <a:defRPr sz="1200">
                <a:latin typeface="Aeroport-Light" panose="02000000000000000000" pitchFamily="50" charset="0"/>
              </a:defRPr>
            </a:lvl1pPr>
            <a:lvl2pPr marL="361950" indent="0">
              <a:lnSpc>
                <a:spcPct val="110000"/>
              </a:lnSpc>
              <a:buNone/>
              <a:defRPr sz="1200">
                <a:latin typeface="Aeroport-Light" panose="02000000000000000000" pitchFamily="50" charset="0"/>
              </a:defRPr>
            </a:lvl2pPr>
            <a:lvl3pPr marL="715963" indent="0">
              <a:lnSpc>
                <a:spcPct val="110000"/>
              </a:lnSpc>
              <a:buNone/>
              <a:defRPr sz="1200">
                <a:latin typeface="Aeroport-Light" panose="02000000000000000000" pitchFamily="50" charset="0"/>
              </a:defRPr>
            </a:lvl3pPr>
            <a:lvl4pPr marL="1077912" indent="0">
              <a:lnSpc>
                <a:spcPct val="110000"/>
              </a:lnSpc>
              <a:buNone/>
              <a:defRPr sz="1200">
                <a:latin typeface="Aeroport-Light" panose="02000000000000000000" pitchFamily="50" charset="0"/>
              </a:defRPr>
            </a:lvl4pPr>
            <a:lvl5pPr marL="1431925" indent="0">
              <a:lnSpc>
                <a:spcPct val="110000"/>
              </a:lnSpc>
              <a:buNone/>
              <a:defRPr sz="1200">
                <a:latin typeface="Aeroport-Light" panose="02000000000000000000" pitchFamily="50" charset="0"/>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33" name="Text Placeholder 32">
            <a:extLst>
              <a:ext uri="{FF2B5EF4-FFF2-40B4-BE49-F238E27FC236}">
                <a16:creationId xmlns:a16="http://schemas.microsoft.com/office/drawing/2014/main" id="{FEDE25C2-FF0A-1FB8-98EC-6D0D8F1B5139}"/>
              </a:ext>
            </a:extLst>
          </p:cNvPr>
          <p:cNvSpPr>
            <a:spLocks noGrp="1"/>
          </p:cNvSpPr>
          <p:nvPr>
            <p:ph type="body" sz="quarter" idx="22"/>
          </p:nvPr>
        </p:nvSpPr>
        <p:spPr>
          <a:xfrm>
            <a:off x="6934506" y="741275"/>
            <a:ext cx="3990793" cy="885825"/>
          </a:xfrm>
        </p:spPr>
        <p:txBody>
          <a:bodyPr/>
          <a:lstStyle>
            <a:lvl1pPr marL="0" indent="0">
              <a:lnSpc>
                <a:spcPct val="85000"/>
              </a:lnSpc>
              <a:buNone/>
              <a:defRPr sz="2000" b="0" i="0">
                <a:latin typeface="+mj-lt"/>
              </a:defRPr>
            </a:lvl1pPr>
            <a:lvl2pPr marL="361950" indent="0">
              <a:lnSpc>
                <a:spcPct val="85000"/>
              </a:lnSpc>
              <a:buNone/>
              <a:defRPr sz="2000" b="0" i="0">
                <a:latin typeface="+mj-lt"/>
              </a:defRPr>
            </a:lvl2pPr>
            <a:lvl3pPr marL="715963" indent="0">
              <a:lnSpc>
                <a:spcPct val="85000"/>
              </a:lnSpc>
              <a:buNone/>
              <a:defRPr sz="2000" b="0" i="0">
                <a:latin typeface="+mj-lt"/>
              </a:defRPr>
            </a:lvl3pPr>
            <a:lvl4pPr marL="1077912" indent="0">
              <a:lnSpc>
                <a:spcPct val="85000"/>
              </a:lnSpc>
              <a:buNone/>
              <a:defRPr sz="2000" b="0" i="0">
                <a:latin typeface="+mj-lt"/>
              </a:defRPr>
            </a:lvl4pPr>
            <a:lvl5pPr marL="1431925" indent="0">
              <a:lnSpc>
                <a:spcPct val="85000"/>
              </a:lnSpc>
              <a:buNone/>
              <a:defRPr sz="2000" b="0" i="0">
                <a:latin typeface="+mj-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pic>
        <p:nvPicPr>
          <p:cNvPr id="2" name="Picture 1" descr="Logo&#10;&#10;Description automatically generated">
            <a:extLst>
              <a:ext uri="{FF2B5EF4-FFF2-40B4-BE49-F238E27FC236}">
                <a16:creationId xmlns:a16="http://schemas.microsoft.com/office/drawing/2014/main" id="{44744B7D-C4F3-4F18-F5B3-46A3AE95A9F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tretch/>
        </p:blipFill>
        <p:spPr>
          <a:xfrm>
            <a:off x="309947" y="6389518"/>
            <a:ext cx="990600" cy="228600"/>
          </a:xfrm>
          <a:prstGeom prst="rect">
            <a:avLst/>
          </a:prstGeom>
        </p:spPr>
      </p:pic>
      <p:sp>
        <p:nvSpPr>
          <p:cNvPr id="4" name="Picture Placeholder 7">
            <a:extLst>
              <a:ext uri="{FF2B5EF4-FFF2-40B4-BE49-F238E27FC236}">
                <a16:creationId xmlns:a16="http://schemas.microsoft.com/office/drawing/2014/main" id="{6F85D1A7-960F-6C03-33EC-4A0954BDBF8F}"/>
              </a:ext>
            </a:extLst>
          </p:cNvPr>
          <p:cNvSpPr>
            <a:spLocks noGrp="1"/>
          </p:cNvSpPr>
          <p:nvPr>
            <p:ph type="pic" sz="quarter" idx="23"/>
          </p:nvPr>
        </p:nvSpPr>
        <p:spPr>
          <a:xfrm>
            <a:off x="6934505" y="1888767"/>
            <a:ext cx="3852556" cy="2601545"/>
          </a:xfrm>
          <a:solidFill>
            <a:schemeClr val="tx1">
              <a:lumMod val="50000"/>
              <a:lumOff val="50000"/>
            </a:schemeClr>
          </a:solidFill>
        </p:spPr>
        <p:txBody>
          <a:bodyPr anchor="ctr" anchorCtr="0"/>
          <a:lstStyle>
            <a:lvl1pPr marL="0" indent="0" algn="ctr">
              <a:buNone/>
              <a:defRPr b="1">
                <a:latin typeface="+mj-lt"/>
                <a:cs typeface="Arial" panose="020B0604020202020204" pitchFamily="34" charset="0"/>
              </a:defRPr>
            </a:lvl1pPr>
          </a:lstStyle>
          <a:p>
            <a:r>
              <a:rPr lang="fi-FI"/>
              <a:t>Lisää kuva napsauttamalla kuvaketta</a:t>
            </a:r>
            <a:endParaRPr lang="en-GB"/>
          </a:p>
        </p:txBody>
      </p:sp>
      <p:sp>
        <p:nvSpPr>
          <p:cNvPr id="19" name="Slide Number Placeholder 5">
            <a:extLst>
              <a:ext uri="{FF2B5EF4-FFF2-40B4-BE49-F238E27FC236}">
                <a16:creationId xmlns:a16="http://schemas.microsoft.com/office/drawing/2014/main" id="{FF3F6830-14F0-9440-A623-0B19943AC372}"/>
              </a:ext>
            </a:extLst>
          </p:cNvPr>
          <p:cNvSpPr>
            <a:spLocks noGrp="1"/>
          </p:cNvSpPr>
          <p:nvPr>
            <p:ph type="sldNum" sz="quarter" idx="4"/>
          </p:nvPr>
        </p:nvSpPr>
        <p:spPr>
          <a:xfrm>
            <a:off x="10149699" y="6514211"/>
            <a:ext cx="1176669" cy="271056"/>
          </a:xfrm>
          <a:prstGeom prst="rect">
            <a:avLst/>
          </a:prstGeom>
        </p:spPr>
        <p:txBody>
          <a:bodyPr vert="horz" lIns="0" tIns="0" rIns="0" bIns="0" rtlCol="0" anchor="ctr">
            <a:noAutofit/>
          </a:bodyPr>
          <a:lstStyle>
            <a:lvl1pPr algn="r">
              <a:defRPr sz="1000">
                <a:solidFill>
                  <a:schemeClr val="tx1"/>
                </a:solidFill>
              </a:defRPr>
            </a:lvl1pPr>
          </a:lstStyle>
          <a:p>
            <a:fld id="{15B18AC2-D547-4041-9833-A3699CCAAD33}" type="slidenum">
              <a:rPr lang="en-GB" smtClean="0"/>
              <a:pPr/>
              <a:t>‹#›</a:t>
            </a:fld>
            <a:endParaRPr lang="en-GB"/>
          </a:p>
        </p:txBody>
      </p:sp>
    </p:spTree>
    <p:extLst>
      <p:ext uri="{BB962C8B-B14F-4D97-AF65-F5344CB8AC3E}">
        <p14:creationId xmlns:p14="http://schemas.microsoft.com/office/powerpoint/2010/main" val="40610214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e with picture (red)">
    <p:bg>
      <p:bgPr>
        <a:solidFill>
          <a:srgbClr val="F4F3ED"/>
        </a:solidFill>
        <a:effectLst/>
      </p:bgPr>
    </p:bg>
    <p:spTree>
      <p:nvGrpSpPr>
        <p:cNvPr id="1" name=""/>
        <p:cNvGrpSpPr/>
        <p:nvPr/>
      </p:nvGrpSpPr>
      <p:grpSpPr>
        <a:xfrm>
          <a:off x="0" y="0"/>
          <a:ext cx="0" cy="0"/>
          <a:chOff x="0" y="0"/>
          <a:chExt cx="0" cy="0"/>
        </a:xfrm>
      </p:grpSpPr>
      <p:sp>
        <p:nvSpPr>
          <p:cNvPr id="4" name="Rectangular Callout 3">
            <a:extLst>
              <a:ext uri="{FF2B5EF4-FFF2-40B4-BE49-F238E27FC236}">
                <a16:creationId xmlns:a16="http://schemas.microsoft.com/office/drawing/2014/main" id="{5804AC02-2E9A-2202-E7E4-20197BD48679}"/>
              </a:ext>
            </a:extLst>
          </p:cNvPr>
          <p:cNvSpPr/>
          <p:nvPr userDrawn="1"/>
        </p:nvSpPr>
        <p:spPr>
          <a:xfrm rot="10800000">
            <a:off x="911874" y="1994809"/>
            <a:ext cx="4712638" cy="3998230"/>
          </a:xfrm>
          <a:custGeom>
            <a:avLst/>
            <a:gdLst>
              <a:gd name="connsiteX0" fmla="*/ 0 w 4712638"/>
              <a:gd name="connsiteY0" fmla="*/ 0 h 3521301"/>
              <a:gd name="connsiteX1" fmla="*/ 785440 w 4712638"/>
              <a:gd name="connsiteY1" fmla="*/ 0 h 3521301"/>
              <a:gd name="connsiteX2" fmla="*/ 785440 w 4712638"/>
              <a:gd name="connsiteY2" fmla="*/ 0 h 3521301"/>
              <a:gd name="connsiteX3" fmla="*/ 1963599 w 4712638"/>
              <a:gd name="connsiteY3" fmla="*/ 0 h 3521301"/>
              <a:gd name="connsiteX4" fmla="*/ 4712638 w 4712638"/>
              <a:gd name="connsiteY4" fmla="*/ 0 h 3521301"/>
              <a:gd name="connsiteX5" fmla="*/ 4712638 w 4712638"/>
              <a:gd name="connsiteY5" fmla="*/ 2054092 h 3521301"/>
              <a:gd name="connsiteX6" fmla="*/ 4712638 w 4712638"/>
              <a:gd name="connsiteY6" fmla="*/ 2054092 h 3521301"/>
              <a:gd name="connsiteX7" fmla="*/ 4712638 w 4712638"/>
              <a:gd name="connsiteY7" fmla="*/ 2934418 h 3521301"/>
              <a:gd name="connsiteX8" fmla="*/ 4712638 w 4712638"/>
              <a:gd name="connsiteY8" fmla="*/ 3521301 h 3521301"/>
              <a:gd name="connsiteX9" fmla="*/ 1963599 w 4712638"/>
              <a:gd name="connsiteY9" fmla="*/ 3521301 h 3521301"/>
              <a:gd name="connsiteX10" fmla="*/ 1374535 w 4712638"/>
              <a:gd name="connsiteY10" fmla="*/ 3961464 h 3521301"/>
              <a:gd name="connsiteX11" fmla="*/ 785440 w 4712638"/>
              <a:gd name="connsiteY11" fmla="*/ 3521301 h 3521301"/>
              <a:gd name="connsiteX12" fmla="*/ 0 w 4712638"/>
              <a:gd name="connsiteY12" fmla="*/ 3521301 h 3521301"/>
              <a:gd name="connsiteX13" fmla="*/ 0 w 4712638"/>
              <a:gd name="connsiteY13" fmla="*/ 2934418 h 3521301"/>
              <a:gd name="connsiteX14" fmla="*/ 0 w 4712638"/>
              <a:gd name="connsiteY14" fmla="*/ 2054092 h 3521301"/>
              <a:gd name="connsiteX15" fmla="*/ 0 w 4712638"/>
              <a:gd name="connsiteY15" fmla="*/ 2054092 h 3521301"/>
              <a:gd name="connsiteX16" fmla="*/ 0 w 4712638"/>
              <a:gd name="connsiteY16" fmla="*/ 0 h 3521301"/>
              <a:gd name="connsiteX0" fmla="*/ 0 w 4712638"/>
              <a:gd name="connsiteY0" fmla="*/ 0 h 4004326"/>
              <a:gd name="connsiteX1" fmla="*/ 785440 w 4712638"/>
              <a:gd name="connsiteY1" fmla="*/ 0 h 4004326"/>
              <a:gd name="connsiteX2" fmla="*/ 785440 w 4712638"/>
              <a:gd name="connsiteY2" fmla="*/ 0 h 4004326"/>
              <a:gd name="connsiteX3" fmla="*/ 1963599 w 4712638"/>
              <a:gd name="connsiteY3" fmla="*/ 0 h 4004326"/>
              <a:gd name="connsiteX4" fmla="*/ 4712638 w 4712638"/>
              <a:gd name="connsiteY4" fmla="*/ 0 h 4004326"/>
              <a:gd name="connsiteX5" fmla="*/ 4712638 w 4712638"/>
              <a:gd name="connsiteY5" fmla="*/ 2054092 h 4004326"/>
              <a:gd name="connsiteX6" fmla="*/ 4712638 w 4712638"/>
              <a:gd name="connsiteY6" fmla="*/ 2054092 h 4004326"/>
              <a:gd name="connsiteX7" fmla="*/ 4712638 w 4712638"/>
              <a:gd name="connsiteY7" fmla="*/ 2934418 h 4004326"/>
              <a:gd name="connsiteX8" fmla="*/ 4712638 w 4712638"/>
              <a:gd name="connsiteY8" fmla="*/ 3521301 h 4004326"/>
              <a:gd name="connsiteX9" fmla="*/ 1963599 w 4712638"/>
              <a:gd name="connsiteY9" fmla="*/ 3521301 h 4004326"/>
              <a:gd name="connsiteX10" fmla="*/ 774460 w 4712638"/>
              <a:gd name="connsiteY10" fmla="*/ 4004326 h 4004326"/>
              <a:gd name="connsiteX11" fmla="*/ 785440 w 4712638"/>
              <a:gd name="connsiteY11" fmla="*/ 3521301 h 4004326"/>
              <a:gd name="connsiteX12" fmla="*/ 0 w 4712638"/>
              <a:gd name="connsiteY12" fmla="*/ 3521301 h 4004326"/>
              <a:gd name="connsiteX13" fmla="*/ 0 w 4712638"/>
              <a:gd name="connsiteY13" fmla="*/ 2934418 h 4004326"/>
              <a:gd name="connsiteX14" fmla="*/ 0 w 4712638"/>
              <a:gd name="connsiteY14" fmla="*/ 2054092 h 4004326"/>
              <a:gd name="connsiteX15" fmla="*/ 0 w 4712638"/>
              <a:gd name="connsiteY15" fmla="*/ 2054092 h 4004326"/>
              <a:gd name="connsiteX16" fmla="*/ 0 w 4712638"/>
              <a:gd name="connsiteY16" fmla="*/ 0 h 4004326"/>
              <a:gd name="connsiteX0" fmla="*/ 0 w 4712638"/>
              <a:gd name="connsiteY0" fmla="*/ 0 h 3998230"/>
              <a:gd name="connsiteX1" fmla="*/ 785440 w 4712638"/>
              <a:gd name="connsiteY1" fmla="*/ 0 h 3998230"/>
              <a:gd name="connsiteX2" fmla="*/ 785440 w 4712638"/>
              <a:gd name="connsiteY2" fmla="*/ 0 h 3998230"/>
              <a:gd name="connsiteX3" fmla="*/ 1963599 w 4712638"/>
              <a:gd name="connsiteY3" fmla="*/ 0 h 3998230"/>
              <a:gd name="connsiteX4" fmla="*/ 4712638 w 4712638"/>
              <a:gd name="connsiteY4" fmla="*/ 0 h 3998230"/>
              <a:gd name="connsiteX5" fmla="*/ 4712638 w 4712638"/>
              <a:gd name="connsiteY5" fmla="*/ 2054092 h 3998230"/>
              <a:gd name="connsiteX6" fmla="*/ 4712638 w 4712638"/>
              <a:gd name="connsiteY6" fmla="*/ 2054092 h 3998230"/>
              <a:gd name="connsiteX7" fmla="*/ 4712638 w 4712638"/>
              <a:gd name="connsiteY7" fmla="*/ 2934418 h 3998230"/>
              <a:gd name="connsiteX8" fmla="*/ 4712638 w 4712638"/>
              <a:gd name="connsiteY8" fmla="*/ 3521301 h 3998230"/>
              <a:gd name="connsiteX9" fmla="*/ 1963599 w 4712638"/>
              <a:gd name="connsiteY9" fmla="*/ 3521301 h 3998230"/>
              <a:gd name="connsiteX10" fmla="*/ 786652 w 4712638"/>
              <a:gd name="connsiteY10" fmla="*/ 3998230 h 3998230"/>
              <a:gd name="connsiteX11" fmla="*/ 785440 w 4712638"/>
              <a:gd name="connsiteY11" fmla="*/ 3521301 h 3998230"/>
              <a:gd name="connsiteX12" fmla="*/ 0 w 4712638"/>
              <a:gd name="connsiteY12" fmla="*/ 3521301 h 3998230"/>
              <a:gd name="connsiteX13" fmla="*/ 0 w 4712638"/>
              <a:gd name="connsiteY13" fmla="*/ 2934418 h 3998230"/>
              <a:gd name="connsiteX14" fmla="*/ 0 w 4712638"/>
              <a:gd name="connsiteY14" fmla="*/ 2054092 h 3998230"/>
              <a:gd name="connsiteX15" fmla="*/ 0 w 4712638"/>
              <a:gd name="connsiteY15" fmla="*/ 2054092 h 3998230"/>
              <a:gd name="connsiteX16" fmla="*/ 0 w 4712638"/>
              <a:gd name="connsiteY16" fmla="*/ 0 h 399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12638" h="3998230">
                <a:moveTo>
                  <a:pt x="0" y="0"/>
                </a:moveTo>
                <a:lnTo>
                  <a:pt x="785440" y="0"/>
                </a:lnTo>
                <a:lnTo>
                  <a:pt x="785440" y="0"/>
                </a:lnTo>
                <a:lnTo>
                  <a:pt x="1963599" y="0"/>
                </a:lnTo>
                <a:lnTo>
                  <a:pt x="4712638" y="0"/>
                </a:lnTo>
                <a:lnTo>
                  <a:pt x="4712638" y="2054092"/>
                </a:lnTo>
                <a:lnTo>
                  <a:pt x="4712638" y="2054092"/>
                </a:lnTo>
                <a:lnTo>
                  <a:pt x="4712638" y="2934418"/>
                </a:lnTo>
                <a:lnTo>
                  <a:pt x="4712638" y="3521301"/>
                </a:lnTo>
                <a:lnTo>
                  <a:pt x="1963599" y="3521301"/>
                </a:lnTo>
                <a:lnTo>
                  <a:pt x="786652" y="3998230"/>
                </a:lnTo>
                <a:lnTo>
                  <a:pt x="785440" y="3521301"/>
                </a:lnTo>
                <a:lnTo>
                  <a:pt x="0" y="3521301"/>
                </a:lnTo>
                <a:lnTo>
                  <a:pt x="0" y="2934418"/>
                </a:lnTo>
                <a:lnTo>
                  <a:pt x="0" y="2054092"/>
                </a:lnTo>
                <a:lnTo>
                  <a:pt x="0" y="2054092"/>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5" name="Picture 4">
            <a:extLst>
              <a:ext uri="{FF2B5EF4-FFF2-40B4-BE49-F238E27FC236}">
                <a16:creationId xmlns:a16="http://schemas.microsoft.com/office/drawing/2014/main" id="{294CE508-F4F0-B59F-30CC-623ABB9C64CF}"/>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a:xfrm>
            <a:off x="309947" y="286426"/>
            <a:ext cx="994198" cy="200033"/>
          </a:xfrm>
          <a:prstGeom prst="rect">
            <a:avLst/>
          </a:prstGeom>
        </p:spPr>
      </p:pic>
      <p:sp>
        <p:nvSpPr>
          <p:cNvPr id="7" name="Text Placeholder 6">
            <a:extLst>
              <a:ext uri="{FF2B5EF4-FFF2-40B4-BE49-F238E27FC236}">
                <a16:creationId xmlns:a16="http://schemas.microsoft.com/office/drawing/2014/main" id="{2BBFDF66-37E2-8723-BD9C-D7372254671B}"/>
              </a:ext>
            </a:extLst>
          </p:cNvPr>
          <p:cNvSpPr>
            <a:spLocks noGrp="1"/>
          </p:cNvSpPr>
          <p:nvPr>
            <p:ph type="body" sz="quarter" idx="10"/>
          </p:nvPr>
        </p:nvSpPr>
        <p:spPr>
          <a:xfrm>
            <a:off x="1389063" y="3063875"/>
            <a:ext cx="3824287" cy="2019300"/>
          </a:xfrm>
        </p:spPr>
        <p:txBody>
          <a:bodyPr anchor="b"/>
          <a:lstStyle>
            <a:lvl1pPr marL="0" indent="0">
              <a:lnSpc>
                <a:spcPct val="80000"/>
              </a:lnSpc>
              <a:buNone/>
              <a:defRPr sz="2400">
                <a:solidFill>
                  <a:schemeClr val="bg1"/>
                </a:solidFill>
                <a:latin typeface="+mj-lt"/>
              </a:defRPr>
            </a:lvl1pPr>
            <a:lvl2pPr marL="361950" indent="0">
              <a:lnSpc>
                <a:spcPct val="80000"/>
              </a:lnSpc>
              <a:buNone/>
              <a:defRPr sz="2400">
                <a:solidFill>
                  <a:schemeClr val="bg1"/>
                </a:solidFill>
                <a:latin typeface="+mj-lt"/>
              </a:defRPr>
            </a:lvl2pPr>
            <a:lvl3pPr marL="715963" indent="0">
              <a:lnSpc>
                <a:spcPct val="80000"/>
              </a:lnSpc>
              <a:buNone/>
              <a:defRPr sz="2400">
                <a:solidFill>
                  <a:schemeClr val="bg1"/>
                </a:solidFill>
                <a:latin typeface="+mj-lt"/>
              </a:defRPr>
            </a:lvl3pPr>
            <a:lvl4pPr marL="1077912" indent="0">
              <a:lnSpc>
                <a:spcPct val="80000"/>
              </a:lnSpc>
              <a:buNone/>
              <a:defRPr sz="2400">
                <a:solidFill>
                  <a:schemeClr val="bg1"/>
                </a:solidFill>
                <a:latin typeface="+mj-lt"/>
              </a:defRPr>
            </a:lvl4pPr>
            <a:lvl5pPr marL="1431925" indent="0">
              <a:lnSpc>
                <a:spcPct val="80000"/>
              </a:lnSpc>
              <a:buNone/>
              <a:defRPr sz="2400">
                <a:solidFill>
                  <a:schemeClr val="bg1"/>
                </a:solidFill>
                <a:latin typeface="+mj-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8" name="Text Placeholder 6">
            <a:extLst>
              <a:ext uri="{FF2B5EF4-FFF2-40B4-BE49-F238E27FC236}">
                <a16:creationId xmlns:a16="http://schemas.microsoft.com/office/drawing/2014/main" id="{A6140257-17A2-48AF-23CC-F74EAB8AC608}"/>
              </a:ext>
            </a:extLst>
          </p:cNvPr>
          <p:cNvSpPr>
            <a:spLocks noGrp="1"/>
          </p:cNvSpPr>
          <p:nvPr>
            <p:ph type="body" sz="quarter" idx="11"/>
          </p:nvPr>
        </p:nvSpPr>
        <p:spPr>
          <a:xfrm>
            <a:off x="1389063" y="5083175"/>
            <a:ext cx="3824287" cy="463138"/>
          </a:xfrm>
        </p:spPr>
        <p:txBody>
          <a:bodyPr anchor="b"/>
          <a:lstStyle>
            <a:lvl1pPr marL="0" indent="0">
              <a:buNone/>
              <a:defRPr sz="1400" b="0" i="0">
                <a:solidFill>
                  <a:schemeClr val="bg1"/>
                </a:solidFill>
                <a:latin typeface="Aeroport" panose="02000000000000000000" pitchFamily="2" charset="77"/>
              </a:defRPr>
            </a:lvl1pPr>
            <a:lvl2pPr marL="361950" indent="0">
              <a:buNone/>
              <a:defRPr sz="1400" b="0" i="0">
                <a:solidFill>
                  <a:schemeClr val="bg1"/>
                </a:solidFill>
                <a:latin typeface="Aeroport" panose="02000000000000000000" pitchFamily="2" charset="77"/>
              </a:defRPr>
            </a:lvl2pPr>
            <a:lvl3pPr marL="715963" indent="0">
              <a:buNone/>
              <a:defRPr sz="1400" b="0" i="0">
                <a:solidFill>
                  <a:schemeClr val="bg1"/>
                </a:solidFill>
                <a:latin typeface="Aeroport" panose="02000000000000000000" pitchFamily="2" charset="77"/>
              </a:defRPr>
            </a:lvl3pPr>
            <a:lvl4pPr marL="1077912" indent="0">
              <a:buNone/>
              <a:defRPr sz="1400" b="0" i="0">
                <a:solidFill>
                  <a:schemeClr val="bg1"/>
                </a:solidFill>
                <a:latin typeface="Aeroport" panose="02000000000000000000" pitchFamily="2" charset="77"/>
              </a:defRPr>
            </a:lvl4pPr>
            <a:lvl5pPr marL="1431925" indent="0">
              <a:buNone/>
              <a:defRPr sz="1400" b="0" i="0">
                <a:solidFill>
                  <a:schemeClr val="bg1"/>
                </a:solidFill>
                <a:latin typeface="Aeroport" panose="02000000000000000000"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6" name="Slide Number Placeholder 5">
            <a:extLst>
              <a:ext uri="{FF2B5EF4-FFF2-40B4-BE49-F238E27FC236}">
                <a16:creationId xmlns:a16="http://schemas.microsoft.com/office/drawing/2014/main" id="{D5FEE92A-13F9-AF41-B8FB-E2AB6B08FD81}"/>
              </a:ext>
            </a:extLst>
          </p:cNvPr>
          <p:cNvSpPr>
            <a:spLocks noGrp="1"/>
          </p:cNvSpPr>
          <p:nvPr>
            <p:ph type="sldNum" sz="quarter" idx="4"/>
          </p:nvPr>
        </p:nvSpPr>
        <p:spPr>
          <a:xfrm>
            <a:off x="10149699" y="6514211"/>
            <a:ext cx="1176669" cy="271056"/>
          </a:xfrm>
          <a:prstGeom prst="rect">
            <a:avLst/>
          </a:prstGeom>
        </p:spPr>
        <p:txBody>
          <a:bodyPr vert="horz" lIns="0" tIns="0" rIns="0" bIns="0" rtlCol="0" anchor="ctr">
            <a:noAutofit/>
          </a:bodyPr>
          <a:lstStyle>
            <a:lvl1pPr algn="r">
              <a:defRPr sz="1000">
                <a:solidFill>
                  <a:schemeClr val="tx1"/>
                </a:solidFill>
              </a:defRPr>
            </a:lvl1pPr>
          </a:lstStyle>
          <a:p>
            <a:fld id="{15B18AC2-D547-4041-9833-A3699CCAAD33}" type="slidenum">
              <a:rPr lang="en-GB" smtClean="0"/>
              <a:pPr/>
              <a:t>‹#›</a:t>
            </a:fld>
            <a:endParaRPr lang="en-GB"/>
          </a:p>
        </p:txBody>
      </p:sp>
    </p:spTree>
    <p:extLst>
      <p:ext uri="{BB962C8B-B14F-4D97-AF65-F5344CB8AC3E}">
        <p14:creationId xmlns:p14="http://schemas.microsoft.com/office/powerpoint/2010/main" val="40768847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 with picture (purple)">
    <p:bg>
      <p:bgPr>
        <a:solidFill>
          <a:srgbClr val="F4F3ED"/>
        </a:solidFill>
        <a:effectLst/>
      </p:bgPr>
    </p:bg>
    <p:spTree>
      <p:nvGrpSpPr>
        <p:cNvPr id="1" name=""/>
        <p:cNvGrpSpPr/>
        <p:nvPr/>
      </p:nvGrpSpPr>
      <p:grpSpPr>
        <a:xfrm>
          <a:off x="0" y="0"/>
          <a:ext cx="0" cy="0"/>
          <a:chOff x="0" y="0"/>
          <a:chExt cx="0" cy="0"/>
        </a:xfrm>
      </p:grpSpPr>
      <p:sp>
        <p:nvSpPr>
          <p:cNvPr id="4" name="Rectangular Callout 3">
            <a:extLst>
              <a:ext uri="{FF2B5EF4-FFF2-40B4-BE49-F238E27FC236}">
                <a16:creationId xmlns:a16="http://schemas.microsoft.com/office/drawing/2014/main" id="{5804AC02-2E9A-2202-E7E4-20197BD48679}"/>
              </a:ext>
            </a:extLst>
          </p:cNvPr>
          <p:cNvSpPr/>
          <p:nvPr userDrawn="1"/>
        </p:nvSpPr>
        <p:spPr>
          <a:xfrm rot="10800000">
            <a:off x="911874" y="1994809"/>
            <a:ext cx="4712638" cy="3998230"/>
          </a:xfrm>
          <a:custGeom>
            <a:avLst/>
            <a:gdLst>
              <a:gd name="connsiteX0" fmla="*/ 0 w 4712638"/>
              <a:gd name="connsiteY0" fmla="*/ 0 h 3521301"/>
              <a:gd name="connsiteX1" fmla="*/ 785440 w 4712638"/>
              <a:gd name="connsiteY1" fmla="*/ 0 h 3521301"/>
              <a:gd name="connsiteX2" fmla="*/ 785440 w 4712638"/>
              <a:gd name="connsiteY2" fmla="*/ 0 h 3521301"/>
              <a:gd name="connsiteX3" fmla="*/ 1963599 w 4712638"/>
              <a:gd name="connsiteY3" fmla="*/ 0 h 3521301"/>
              <a:gd name="connsiteX4" fmla="*/ 4712638 w 4712638"/>
              <a:gd name="connsiteY4" fmla="*/ 0 h 3521301"/>
              <a:gd name="connsiteX5" fmla="*/ 4712638 w 4712638"/>
              <a:gd name="connsiteY5" fmla="*/ 2054092 h 3521301"/>
              <a:gd name="connsiteX6" fmla="*/ 4712638 w 4712638"/>
              <a:gd name="connsiteY6" fmla="*/ 2054092 h 3521301"/>
              <a:gd name="connsiteX7" fmla="*/ 4712638 w 4712638"/>
              <a:gd name="connsiteY7" fmla="*/ 2934418 h 3521301"/>
              <a:gd name="connsiteX8" fmla="*/ 4712638 w 4712638"/>
              <a:gd name="connsiteY8" fmla="*/ 3521301 h 3521301"/>
              <a:gd name="connsiteX9" fmla="*/ 1963599 w 4712638"/>
              <a:gd name="connsiteY9" fmla="*/ 3521301 h 3521301"/>
              <a:gd name="connsiteX10" fmla="*/ 1374535 w 4712638"/>
              <a:gd name="connsiteY10" fmla="*/ 3961464 h 3521301"/>
              <a:gd name="connsiteX11" fmla="*/ 785440 w 4712638"/>
              <a:gd name="connsiteY11" fmla="*/ 3521301 h 3521301"/>
              <a:gd name="connsiteX12" fmla="*/ 0 w 4712638"/>
              <a:gd name="connsiteY12" fmla="*/ 3521301 h 3521301"/>
              <a:gd name="connsiteX13" fmla="*/ 0 w 4712638"/>
              <a:gd name="connsiteY13" fmla="*/ 2934418 h 3521301"/>
              <a:gd name="connsiteX14" fmla="*/ 0 w 4712638"/>
              <a:gd name="connsiteY14" fmla="*/ 2054092 h 3521301"/>
              <a:gd name="connsiteX15" fmla="*/ 0 w 4712638"/>
              <a:gd name="connsiteY15" fmla="*/ 2054092 h 3521301"/>
              <a:gd name="connsiteX16" fmla="*/ 0 w 4712638"/>
              <a:gd name="connsiteY16" fmla="*/ 0 h 3521301"/>
              <a:gd name="connsiteX0" fmla="*/ 0 w 4712638"/>
              <a:gd name="connsiteY0" fmla="*/ 0 h 4004326"/>
              <a:gd name="connsiteX1" fmla="*/ 785440 w 4712638"/>
              <a:gd name="connsiteY1" fmla="*/ 0 h 4004326"/>
              <a:gd name="connsiteX2" fmla="*/ 785440 w 4712638"/>
              <a:gd name="connsiteY2" fmla="*/ 0 h 4004326"/>
              <a:gd name="connsiteX3" fmla="*/ 1963599 w 4712638"/>
              <a:gd name="connsiteY3" fmla="*/ 0 h 4004326"/>
              <a:gd name="connsiteX4" fmla="*/ 4712638 w 4712638"/>
              <a:gd name="connsiteY4" fmla="*/ 0 h 4004326"/>
              <a:gd name="connsiteX5" fmla="*/ 4712638 w 4712638"/>
              <a:gd name="connsiteY5" fmla="*/ 2054092 h 4004326"/>
              <a:gd name="connsiteX6" fmla="*/ 4712638 w 4712638"/>
              <a:gd name="connsiteY6" fmla="*/ 2054092 h 4004326"/>
              <a:gd name="connsiteX7" fmla="*/ 4712638 w 4712638"/>
              <a:gd name="connsiteY7" fmla="*/ 2934418 h 4004326"/>
              <a:gd name="connsiteX8" fmla="*/ 4712638 w 4712638"/>
              <a:gd name="connsiteY8" fmla="*/ 3521301 h 4004326"/>
              <a:gd name="connsiteX9" fmla="*/ 1963599 w 4712638"/>
              <a:gd name="connsiteY9" fmla="*/ 3521301 h 4004326"/>
              <a:gd name="connsiteX10" fmla="*/ 774460 w 4712638"/>
              <a:gd name="connsiteY10" fmla="*/ 4004326 h 4004326"/>
              <a:gd name="connsiteX11" fmla="*/ 785440 w 4712638"/>
              <a:gd name="connsiteY11" fmla="*/ 3521301 h 4004326"/>
              <a:gd name="connsiteX12" fmla="*/ 0 w 4712638"/>
              <a:gd name="connsiteY12" fmla="*/ 3521301 h 4004326"/>
              <a:gd name="connsiteX13" fmla="*/ 0 w 4712638"/>
              <a:gd name="connsiteY13" fmla="*/ 2934418 h 4004326"/>
              <a:gd name="connsiteX14" fmla="*/ 0 w 4712638"/>
              <a:gd name="connsiteY14" fmla="*/ 2054092 h 4004326"/>
              <a:gd name="connsiteX15" fmla="*/ 0 w 4712638"/>
              <a:gd name="connsiteY15" fmla="*/ 2054092 h 4004326"/>
              <a:gd name="connsiteX16" fmla="*/ 0 w 4712638"/>
              <a:gd name="connsiteY16" fmla="*/ 0 h 4004326"/>
              <a:gd name="connsiteX0" fmla="*/ 0 w 4712638"/>
              <a:gd name="connsiteY0" fmla="*/ 0 h 3998230"/>
              <a:gd name="connsiteX1" fmla="*/ 785440 w 4712638"/>
              <a:gd name="connsiteY1" fmla="*/ 0 h 3998230"/>
              <a:gd name="connsiteX2" fmla="*/ 785440 w 4712638"/>
              <a:gd name="connsiteY2" fmla="*/ 0 h 3998230"/>
              <a:gd name="connsiteX3" fmla="*/ 1963599 w 4712638"/>
              <a:gd name="connsiteY3" fmla="*/ 0 h 3998230"/>
              <a:gd name="connsiteX4" fmla="*/ 4712638 w 4712638"/>
              <a:gd name="connsiteY4" fmla="*/ 0 h 3998230"/>
              <a:gd name="connsiteX5" fmla="*/ 4712638 w 4712638"/>
              <a:gd name="connsiteY5" fmla="*/ 2054092 h 3998230"/>
              <a:gd name="connsiteX6" fmla="*/ 4712638 w 4712638"/>
              <a:gd name="connsiteY6" fmla="*/ 2054092 h 3998230"/>
              <a:gd name="connsiteX7" fmla="*/ 4712638 w 4712638"/>
              <a:gd name="connsiteY7" fmla="*/ 2934418 h 3998230"/>
              <a:gd name="connsiteX8" fmla="*/ 4712638 w 4712638"/>
              <a:gd name="connsiteY8" fmla="*/ 3521301 h 3998230"/>
              <a:gd name="connsiteX9" fmla="*/ 1963599 w 4712638"/>
              <a:gd name="connsiteY9" fmla="*/ 3521301 h 3998230"/>
              <a:gd name="connsiteX10" fmla="*/ 786652 w 4712638"/>
              <a:gd name="connsiteY10" fmla="*/ 3998230 h 3998230"/>
              <a:gd name="connsiteX11" fmla="*/ 785440 w 4712638"/>
              <a:gd name="connsiteY11" fmla="*/ 3521301 h 3998230"/>
              <a:gd name="connsiteX12" fmla="*/ 0 w 4712638"/>
              <a:gd name="connsiteY12" fmla="*/ 3521301 h 3998230"/>
              <a:gd name="connsiteX13" fmla="*/ 0 w 4712638"/>
              <a:gd name="connsiteY13" fmla="*/ 2934418 h 3998230"/>
              <a:gd name="connsiteX14" fmla="*/ 0 w 4712638"/>
              <a:gd name="connsiteY14" fmla="*/ 2054092 h 3998230"/>
              <a:gd name="connsiteX15" fmla="*/ 0 w 4712638"/>
              <a:gd name="connsiteY15" fmla="*/ 2054092 h 3998230"/>
              <a:gd name="connsiteX16" fmla="*/ 0 w 4712638"/>
              <a:gd name="connsiteY16" fmla="*/ 0 h 399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12638" h="3998230">
                <a:moveTo>
                  <a:pt x="0" y="0"/>
                </a:moveTo>
                <a:lnTo>
                  <a:pt x="785440" y="0"/>
                </a:lnTo>
                <a:lnTo>
                  <a:pt x="785440" y="0"/>
                </a:lnTo>
                <a:lnTo>
                  <a:pt x="1963599" y="0"/>
                </a:lnTo>
                <a:lnTo>
                  <a:pt x="4712638" y="0"/>
                </a:lnTo>
                <a:lnTo>
                  <a:pt x="4712638" y="2054092"/>
                </a:lnTo>
                <a:lnTo>
                  <a:pt x="4712638" y="2054092"/>
                </a:lnTo>
                <a:lnTo>
                  <a:pt x="4712638" y="2934418"/>
                </a:lnTo>
                <a:lnTo>
                  <a:pt x="4712638" y="3521301"/>
                </a:lnTo>
                <a:lnTo>
                  <a:pt x="1963599" y="3521301"/>
                </a:lnTo>
                <a:lnTo>
                  <a:pt x="786652" y="3998230"/>
                </a:lnTo>
                <a:lnTo>
                  <a:pt x="785440" y="3521301"/>
                </a:lnTo>
                <a:lnTo>
                  <a:pt x="0" y="3521301"/>
                </a:lnTo>
                <a:lnTo>
                  <a:pt x="0" y="2934418"/>
                </a:lnTo>
                <a:lnTo>
                  <a:pt x="0" y="2054092"/>
                </a:lnTo>
                <a:lnTo>
                  <a:pt x="0" y="2054092"/>
                </a:lnTo>
                <a:lnTo>
                  <a:pt x="0" y="0"/>
                </a:ln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7" name="Text Placeholder 6">
            <a:extLst>
              <a:ext uri="{FF2B5EF4-FFF2-40B4-BE49-F238E27FC236}">
                <a16:creationId xmlns:a16="http://schemas.microsoft.com/office/drawing/2014/main" id="{2BBFDF66-37E2-8723-BD9C-D7372254671B}"/>
              </a:ext>
            </a:extLst>
          </p:cNvPr>
          <p:cNvSpPr>
            <a:spLocks noGrp="1"/>
          </p:cNvSpPr>
          <p:nvPr>
            <p:ph type="body" sz="quarter" idx="10"/>
          </p:nvPr>
        </p:nvSpPr>
        <p:spPr>
          <a:xfrm>
            <a:off x="1389063" y="3063875"/>
            <a:ext cx="3824287" cy="2019300"/>
          </a:xfrm>
        </p:spPr>
        <p:txBody>
          <a:bodyPr anchor="b"/>
          <a:lstStyle>
            <a:lvl1pPr marL="0" indent="0">
              <a:lnSpc>
                <a:spcPct val="80000"/>
              </a:lnSpc>
              <a:buNone/>
              <a:defRPr sz="2400">
                <a:solidFill>
                  <a:schemeClr val="bg1"/>
                </a:solidFill>
                <a:latin typeface="+mj-lt"/>
              </a:defRPr>
            </a:lvl1pPr>
            <a:lvl2pPr marL="361950" indent="0">
              <a:lnSpc>
                <a:spcPct val="80000"/>
              </a:lnSpc>
              <a:buNone/>
              <a:defRPr sz="2400">
                <a:solidFill>
                  <a:schemeClr val="bg1"/>
                </a:solidFill>
                <a:latin typeface="+mj-lt"/>
              </a:defRPr>
            </a:lvl2pPr>
            <a:lvl3pPr marL="715963" indent="0">
              <a:lnSpc>
                <a:spcPct val="80000"/>
              </a:lnSpc>
              <a:buNone/>
              <a:defRPr sz="2400">
                <a:solidFill>
                  <a:schemeClr val="bg1"/>
                </a:solidFill>
                <a:latin typeface="+mj-lt"/>
              </a:defRPr>
            </a:lvl3pPr>
            <a:lvl4pPr marL="1077912" indent="0">
              <a:lnSpc>
                <a:spcPct val="80000"/>
              </a:lnSpc>
              <a:buNone/>
              <a:defRPr sz="2400">
                <a:solidFill>
                  <a:schemeClr val="bg1"/>
                </a:solidFill>
                <a:latin typeface="+mj-lt"/>
              </a:defRPr>
            </a:lvl4pPr>
            <a:lvl5pPr marL="1431925" indent="0">
              <a:lnSpc>
                <a:spcPct val="80000"/>
              </a:lnSpc>
              <a:buNone/>
              <a:defRPr sz="2400">
                <a:solidFill>
                  <a:schemeClr val="bg1"/>
                </a:solidFill>
                <a:latin typeface="+mj-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8" name="Text Placeholder 6">
            <a:extLst>
              <a:ext uri="{FF2B5EF4-FFF2-40B4-BE49-F238E27FC236}">
                <a16:creationId xmlns:a16="http://schemas.microsoft.com/office/drawing/2014/main" id="{A6140257-17A2-48AF-23CC-F74EAB8AC608}"/>
              </a:ext>
            </a:extLst>
          </p:cNvPr>
          <p:cNvSpPr>
            <a:spLocks noGrp="1"/>
          </p:cNvSpPr>
          <p:nvPr>
            <p:ph type="body" sz="quarter" idx="11"/>
          </p:nvPr>
        </p:nvSpPr>
        <p:spPr>
          <a:xfrm>
            <a:off x="1389063" y="5083175"/>
            <a:ext cx="3824287" cy="463138"/>
          </a:xfrm>
        </p:spPr>
        <p:txBody>
          <a:bodyPr anchor="b"/>
          <a:lstStyle>
            <a:lvl1pPr marL="0" indent="0">
              <a:buNone/>
              <a:defRPr sz="1400" b="0" i="0">
                <a:solidFill>
                  <a:schemeClr val="bg1"/>
                </a:solidFill>
                <a:latin typeface="Aeroport" panose="02000000000000000000" pitchFamily="2" charset="77"/>
              </a:defRPr>
            </a:lvl1pPr>
            <a:lvl2pPr marL="361950" indent="0">
              <a:buNone/>
              <a:defRPr sz="1400" b="0" i="0">
                <a:solidFill>
                  <a:schemeClr val="bg1"/>
                </a:solidFill>
                <a:latin typeface="Aeroport" panose="02000000000000000000" pitchFamily="2" charset="77"/>
              </a:defRPr>
            </a:lvl2pPr>
            <a:lvl3pPr marL="715963" indent="0">
              <a:buNone/>
              <a:defRPr sz="1400" b="0" i="0">
                <a:solidFill>
                  <a:schemeClr val="bg1"/>
                </a:solidFill>
                <a:latin typeface="Aeroport" panose="02000000000000000000" pitchFamily="2" charset="77"/>
              </a:defRPr>
            </a:lvl3pPr>
            <a:lvl4pPr marL="1077912" indent="0">
              <a:buNone/>
              <a:defRPr sz="1400" b="0" i="0">
                <a:solidFill>
                  <a:schemeClr val="bg1"/>
                </a:solidFill>
                <a:latin typeface="Aeroport" panose="02000000000000000000" pitchFamily="2" charset="77"/>
              </a:defRPr>
            </a:lvl4pPr>
            <a:lvl5pPr marL="1431925" indent="0">
              <a:buNone/>
              <a:defRPr sz="1400" b="0" i="0">
                <a:solidFill>
                  <a:schemeClr val="bg1"/>
                </a:solidFill>
                <a:latin typeface="Aeroport" panose="02000000000000000000"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pic>
        <p:nvPicPr>
          <p:cNvPr id="2" name="Picture 1">
            <a:extLst>
              <a:ext uri="{FF2B5EF4-FFF2-40B4-BE49-F238E27FC236}">
                <a16:creationId xmlns:a16="http://schemas.microsoft.com/office/drawing/2014/main" id="{B2149BA7-DDFE-E4F5-17E2-94656080EC03}"/>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a:xfrm>
            <a:off x="309947" y="286426"/>
            <a:ext cx="994198" cy="200033"/>
          </a:xfrm>
          <a:prstGeom prst="rect">
            <a:avLst/>
          </a:prstGeom>
        </p:spPr>
      </p:pic>
      <p:sp>
        <p:nvSpPr>
          <p:cNvPr id="6" name="Slide Number Placeholder 5">
            <a:extLst>
              <a:ext uri="{FF2B5EF4-FFF2-40B4-BE49-F238E27FC236}">
                <a16:creationId xmlns:a16="http://schemas.microsoft.com/office/drawing/2014/main" id="{E6C2BB53-A223-D241-A3DB-59537BF6F36C}"/>
              </a:ext>
            </a:extLst>
          </p:cNvPr>
          <p:cNvSpPr>
            <a:spLocks noGrp="1"/>
          </p:cNvSpPr>
          <p:nvPr>
            <p:ph type="sldNum" sz="quarter" idx="4"/>
          </p:nvPr>
        </p:nvSpPr>
        <p:spPr>
          <a:xfrm>
            <a:off x="10149699" y="6514211"/>
            <a:ext cx="1176669" cy="271056"/>
          </a:xfrm>
          <a:prstGeom prst="rect">
            <a:avLst/>
          </a:prstGeom>
        </p:spPr>
        <p:txBody>
          <a:bodyPr vert="horz" lIns="0" tIns="0" rIns="0" bIns="0" rtlCol="0" anchor="ctr">
            <a:noAutofit/>
          </a:bodyPr>
          <a:lstStyle>
            <a:lvl1pPr algn="r">
              <a:defRPr sz="1000">
                <a:solidFill>
                  <a:schemeClr val="tx1"/>
                </a:solidFill>
              </a:defRPr>
            </a:lvl1pPr>
          </a:lstStyle>
          <a:p>
            <a:fld id="{15B18AC2-D547-4041-9833-A3699CCAAD33}" type="slidenum">
              <a:rPr lang="en-GB" smtClean="0"/>
              <a:pPr/>
              <a:t>‹#›</a:t>
            </a:fld>
            <a:endParaRPr lang="en-GB"/>
          </a:p>
        </p:txBody>
      </p:sp>
    </p:spTree>
    <p:extLst>
      <p:ext uri="{BB962C8B-B14F-4D97-AF65-F5344CB8AC3E}">
        <p14:creationId xmlns:p14="http://schemas.microsoft.com/office/powerpoint/2010/main" val="358087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1 w/ picture">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220651B-95DB-B1C9-C9FC-0BDB4516C25D}"/>
              </a:ext>
            </a:extLst>
          </p:cNvPr>
          <p:cNvSpPr>
            <a:spLocks noGrp="1"/>
          </p:cNvSpPr>
          <p:nvPr>
            <p:ph type="pic" sz="quarter" idx="10"/>
          </p:nvPr>
        </p:nvSpPr>
        <p:spPr>
          <a:xfrm>
            <a:off x="0" y="0"/>
            <a:ext cx="7922934" cy="6858000"/>
          </a:xfrm>
        </p:spPr>
        <p:txBody>
          <a:bodyPr/>
          <a:lstStyle>
            <a:lvl1pPr marL="0" indent="0">
              <a:buNone/>
              <a:defRPr/>
            </a:lvl1pPr>
          </a:lstStyle>
          <a:p>
            <a:endParaRPr lang="en-FI"/>
          </a:p>
        </p:txBody>
      </p:sp>
      <p:sp>
        <p:nvSpPr>
          <p:cNvPr id="3" name="Rectangle 2">
            <a:extLst>
              <a:ext uri="{FF2B5EF4-FFF2-40B4-BE49-F238E27FC236}">
                <a16:creationId xmlns:a16="http://schemas.microsoft.com/office/drawing/2014/main" id="{4F7DE765-5CFF-117D-7E9B-F0F1EA8BC99D}"/>
              </a:ext>
            </a:extLst>
          </p:cNvPr>
          <p:cNvSpPr/>
          <p:nvPr userDrawn="1"/>
        </p:nvSpPr>
        <p:spPr>
          <a:xfrm>
            <a:off x="7912258" y="0"/>
            <a:ext cx="427974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4" name="Picture 3">
            <a:extLst>
              <a:ext uri="{FF2B5EF4-FFF2-40B4-BE49-F238E27FC236}">
                <a16:creationId xmlns:a16="http://schemas.microsoft.com/office/drawing/2014/main" id="{437A2F2D-8886-6DB5-7CDE-38C9574C665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01397" y="312930"/>
            <a:ext cx="994198" cy="200033"/>
          </a:xfrm>
          <a:prstGeom prst="rect">
            <a:avLst/>
          </a:prstGeom>
        </p:spPr>
      </p:pic>
      <p:sp>
        <p:nvSpPr>
          <p:cNvPr id="8" name="Title 1">
            <a:extLst>
              <a:ext uri="{FF2B5EF4-FFF2-40B4-BE49-F238E27FC236}">
                <a16:creationId xmlns:a16="http://schemas.microsoft.com/office/drawing/2014/main" id="{DFF7F97C-B3C3-3C73-9DC7-0EF8CF7C83CC}"/>
              </a:ext>
            </a:extLst>
          </p:cNvPr>
          <p:cNvSpPr>
            <a:spLocks noGrp="1"/>
          </p:cNvSpPr>
          <p:nvPr>
            <p:ph type="title" hasCustomPrompt="1"/>
          </p:nvPr>
        </p:nvSpPr>
        <p:spPr>
          <a:xfrm>
            <a:off x="7354957" y="3355849"/>
            <a:ext cx="3863922" cy="2526733"/>
          </a:xfrm>
        </p:spPr>
        <p:txBody>
          <a:bodyPr anchor="b" anchorCtr="0"/>
          <a:lstStyle>
            <a:lvl1pPr algn="l">
              <a:defRPr sz="2800">
                <a:solidFill>
                  <a:schemeClr val="tx1"/>
                </a:solidFill>
              </a:defRPr>
            </a:lvl1pPr>
          </a:lstStyle>
          <a:p>
            <a:r>
              <a:rPr lang="fi-FI"/>
              <a:t>Muokkaa </a:t>
            </a:r>
            <a:r>
              <a:rPr lang="fi-FI" err="1"/>
              <a:t>ots</a:t>
            </a:r>
            <a:r>
              <a:rPr lang="fi-FI"/>
              <a:t>. </a:t>
            </a:r>
            <a:r>
              <a:rPr lang="fi-FI" err="1"/>
              <a:t>perustyyl</a:t>
            </a:r>
            <a:r>
              <a:rPr lang="fi-FI"/>
              <a:t>. </a:t>
            </a:r>
            <a:r>
              <a:rPr lang="fi-FI" err="1"/>
              <a:t>napsautt</a:t>
            </a:r>
            <a:r>
              <a:rPr lang="fi-FI"/>
              <a:t>.</a:t>
            </a:r>
            <a:endParaRPr lang="en-GB"/>
          </a:p>
        </p:txBody>
      </p:sp>
    </p:spTree>
    <p:extLst>
      <p:ext uri="{BB962C8B-B14F-4D97-AF65-F5344CB8AC3E}">
        <p14:creationId xmlns:p14="http://schemas.microsoft.com/office/powerpoint/2010/main" val="35102586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02"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with picture (pink)">
    <p:bg>
      <p:bgPr>
        <a:solidFill>
          <a:srgbClr val="F4F3ED"/>
        </a:solidFill>
        <a:effectLst/>
      </p:bgPr>
    </p:bg>
    <p:spTree>
      <p:nvGrpSpPr>
        <p:cNvPr id="1" name=""/>
        <p:cNvGrpSpPr/>
        <p:nvPr/>
      </p:nvGrpSpPr>
      <p:grpSpPr>
        <a:xfrm>
          <a:off x="0" y="0"/>
          <a:ext cx="0" cy="0"/>
          <a:chOff x="0" y="0"/>
          <a:chExt cx="0" cy="0"/>
        </a:xfrm>
      </p:grpSpPr>
      <p:sp>
        <p:nvSpPr>
          <p:cNvPr id="4" name="Rectangular Callout 3">
            <a:extLst>
              <a:ext uri="{FF2B5EF4-FFF2-40B4-BE49-F238E27FC236}">
                <a16:creationId xmlns:a16="http://schemas.microsoft.com/office/drawing/2014/main" id="{5804AC02-2E9A-2202-E7E4-20197BD48679}"/>
              </a:ext>
            </a:extLst>
          </p:cNvPr>
          <p:cNvSpPr/>
          <p:nvPr userDrawn="1"/>
        </p:nvSpPr>
        <p:spPr>
          <a:xfrm rot="10800000">
            <a:off x="911874" y="1994809"/>
            <a:ext cx="4712638" cy="3998230"/>
          </a:xfrm>
          <a:custGeom>
            <a:avLst/>
            <a:gdLst>
              <a:gd name="connsiteX0" fmla="*/ 0 w 4712638"/>
              <a:gd name="connsiteY0" fmla="*/ 0 h 3521301"/>
              <a:gd name="connsiteX1" fmla="*/ 785440 w 4712638"/>
              <a:gd name="connsiteY1" fmla="*/ 0 h 3521301"/>
              <a:gd name="connsiteX2" fmla="*/ 785440 w 4712638"/>
              <a:gd name="connsiteY2" fmla="*/ 0 h 3521301"/>
              <a:gd name="connsiteX3" fmla="*/ 1963599 w 4712638"/>
              <a:gd name="connsiteY3" fmla="*/ 0 h 3521301"/>
              <a:gd name="connsiteX4" fmla="*/ 4712638 w 4712638"/>
              <a:gd name="connsiteY4" fmla="*/ 0 h 3521301"/>
              <a:gd name="connsiteX5" fmla="*/ 4712638 w 4712638"/>
              <a:gd name="connsiteY5" fmla="*/ 2054092 h 3521301"/>
              <a:gd name="connsiteX6" fmla="*/ 4712638 w 4712638"/>
              <a:gd name="connsiteY6" fmla="*/ 2054092 h 3521301"/>
              <a:gd name="connsiteX7" fmla="*/ 4712638 w 4712638"/>
              <a:gd name="connsiteY7" fmla="*/ 2934418 h 3521301"/>
              <a:gd name="connsiteX8" fmla="*/ 4712638 w 4712638"/>
              <a:gd name="connsiteY8" fmla="*/ 3521301 h 3521301"/>
              <a:gd name="connsiteX9" fmla="*/ 1963599 w 4712638"/>
              <a:gd name="connsiteY9" fmla="*/ 3521301 h 3521301"/>
              <a:gd name="connsiteX10" fmla="*/ 1374535 w 4712638"/>
              <a:gd name="connsiteY10" fmla="*/ 3961464 h 3521301"/>
              <a:gd name="connsiteX11" fmla="*/ 785440 w 4712638"/>
              <a:gd name="connsiteY11" fmla="*/ 3521301 h 3521301"/>
              <a:gd name="connsiteX12" fmla="*/ 0 w 4712638"/>
              <a:gd name="connsiteY12" fmla="*/ 3521301 h 3521301"/>
              <a:gd name="connsiteX13" fmla="*/ 0 w 4712638"/>
              <a:gd name="connsiteY13" fmla="*/ 2934418 h 3521301"/>
              <a:gd name="connsiteX14" fmla="*/ 0 w 4712638"/>
              <a:gd name="connsiteY14" fmla="*/ 2054092 h 3521301"/>
              <a:gd name="connsiteX15" fmla="*/ 0 w 4712638"/>
              <a:gd name="connsiteY15" fmla="*/ 2054092 h 3521301"/>
              <a:gd name="connsiteX16" fmla="*/ 0 w 4712638"/>
              <a:gd name="connsiteY16" fmla="*/ 0 h 3521301"/>
              <a:gd name="connsiteX0" fmla="*/ 0 w 4712638"/>
              <a:gd name="connsiteY0" fmla="*/ 0 h 4004326"/>
              <a:gd name="connsiteX1" fmla="*/ 785440 w 4712638"/>
              <a:gd name="connsiteY1" fmla="*/ 0 h 4004326"/>
              <a:gd name="connsiteX2" fmla="*/ 785440 w 4712638"/>
              <a:gd name="connsiteY2" fmla="*/ 0 h 4004326"/>
              <a:gd name="connsiteX3" fmla="*/ 1963599 w 4712638"/>
              <a:gd name="connsiteY3" fmla="*/ 0 h 4004326"/>
              <a:gd name="connsiteX4" fmla="*/ 4712638 w 4712638"/>
              <a:gd name="connsiteY4" fmla="*/ 0 h 4004326"/>
              <a:gd name="connsiteX5" fmla="*/ 4712638 w 4712638"/>
              <a:gd name="connsiteY5" fmla="*/ 2054092 h 4004326"/>
              <a:gd name="connsiteX6" fmla="*/ 4712638 w 4712638"/>
              <a:gd name="connsiteY6" fmla="*/ 2054092 h 4004326"/>
              <a:gd name="connsiteX7" fmla="*/ 4712638 w 4712638"/>
              <a:gd name="connsiteY7" fmla="*/ 2934418 h 4004326"/>
              <a:gd name="connsiteX8" fmla="*/ 4712638 w 4712638"/>
              <a:gd name="connsiteY8" fmla="*/ 3521301 h 4004326"/>
              <a:gd name="connsiteX9" fmla="*/ 1963599 w 4712638"/>
              <a:gd name="connsiteY9" fmla="*/ 3521301 h 4004326"/>
              <a:gd name="connsiteX10" fmla="*/ 774460 w 4712638"/>
              <a:gd name="connsiteY10" fmla="*/ 4004326 h 4004326"/>
              <a:gd name="connsiteX11" fmla="*/ 785440 w 4712638"/>
              <a:gd name="connsiteY11" fmla="*/ 3521301 h 4004326"/>
              <a:gd name="connsiteX12" fmla="*/ 0 w 4712638"/>
              <a:gd name="connsiteY12" fmla="*/ 3521301 h 4004326"/>
              <a:gd name="connsiteX13" fmla="*/ 0 w 4712638"/>
              <a:gd name="connsiteY13" fmla="*/ 2934418 h 4004326"/>
              <a:gd name="connsiteX14" fmla="*/ 0 w 4712638"/>
              <a:gd name="connsiteY14" fmla="*/ 2054092 h 4004326"/>
              <a:gd name="connsiteX15" fmla="*/ 0 w 4712638"/>
              <a:gd name="connsiteY15" fmla="*/ 2054092 h 4004326"/>
              <a:gd name="connsiteX16" fmla="*/ 0 w 4712638"/>
              <a:gd name="connsiteY16" fmla="*/ 0 h 4004326"/>
              <a:gd name="connsiteX0" fmla="*/ 0 w 4712638"/>
              <a:gd name="connsiteY0" fmla="*/ 0 h 3998230"/>
              <a:gd name="connsiteX1" fmla="*/ 785440 w 4712638"/>
              <a:gd name="connsiteY1" fmla="*/ 0 h 3998230"/>
              <a:gd name="connsiteX2" fmla="*/ 785440 w 4712638"/>
              <a:gd name="connsiteY2" fmla="*/ 0 h 3998230"/>
              <a:gd name="connsiteX3" fmla="*/ 1963599 w 4712638"/>
              <a:gd name="connsiteY3" fmla="*/ 0 h 3998230"/>
              <a:gd name="connsiteX4" fmla="*/ 4712638 w 4712638"/>
              <a:gd name="connsiteY4" fmla="*/ 0 h 3998230"/>
              <a:gd name="connsiteX5" fmla="*/ 4712638 w 4712638"/>
              <a:gd name="connsiteY5" fmla="*/ 2054092 h 3998230"/>
              <a:gd name="connsiteX6" fmla="*/ 4712638 w 4712638"/>
              <a:gd name="connsiteY6" fmla="*/ 2054092 h 3998230"/>
              <a:gd name="connsiteX7" fmla="*/ 4712638 w 4712638"/>
              <a:gd name="connsiteY7" fmla="*/ 2934418 h 3998230"/>
              <a:gd name="connsiteX8" fmla="*/ 4712638 w 4712638"/>
              <a:gd name="connsiteY8" fmla="*/ 3521301 h 3998230"/>
              <a:gd name="connsiteX9" fmla="*/ 1963599 w 4712638"/>
              <a:gd name="connsiteY9" fmla="*/ 3521301 h 3998230"/>
              <a:gd name="connsiteX10" fmla="*/ 786652 w 4712638"/>
              <a:gd name="connsiteY10" fmla="*/ 3998230 h 3998230"/>
              <a:gd name="connsiteX11" fmla="*/ 785440 w 4712638"/>
              <a:gd name="connsiteY11" fmla="*/ 3521301 h 3998230"/>
              <a:gd name="connsiteX12" fmla="*/ 0 w 4712638"/>
              <a:gd name="connsiteY12" fmla="*/ 3521301 h 3998230"/>
              <a:gd name="connsiteX13" fmla="*/ 0 w 4712638"/>
              <a:gd name="connsiteY13" fmla="*/ 2934418 h 3998230"/>
              <a:gd name="connsiteX14" fmla="*/ 0 w 4712638"/>
              <a:gd name="connsiteY14" fmla="*/ 2054092 h 3998230"/>
              <a:gd name="connsiteX15" fmla="*/ 0 w 4712638"/>
              <a:gd name="connsiteY15" fmla="*/ 2054092 h 3998230"/>
              <a:gd name="connsiteX16" fmla="*/ 0 w 4712638"/>
              <a:gd name="connsiteY16" fmla="*/ 0 h 399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12638" h="3998230">
                <a:moveTo>
                  <a:pt x="0" y="0"/>
                </a:moveTo>
                <a:lnTo>
                  <a:pt x="785440" y="0"/>
                </a:lnTo>
                <a:lnTo>
                  <a:pt x="785440" y="0"/>
                </a:lnTo>
                <a:lnTo>
                  <a:pt x="1963599" y="0"/>
                </a:lnTo>
                <a:lnTo>
                  <a:pt x="4712638" y="0"/>
                </a:lnTo>
                <a:lnTo>
                  <a:pt x="4712638" y="2054092"/>
                </a:lnTo>
                <a:lnTo>
                  <a:pt x="4712638" y="2054092"/>
                </a:lnTo>
                <a:lnTo>
                  <a:pt x="4712638" y="2934418"/>
                </a:lnTo>
                <a:lnTo>
                  <a:pt x="4712638" y="3521301"/>
                </a:lnTo>
                <a:lnTo>
                  <a:pt x="1963599" y="3521301"/>
                </a:lnTo>
                <a:lnTo>
                  <a:pt x="786652" y="3998230"/>
                </a:lnTo>
                <a:lnTo>
                  <a:pt x="785440" y="3521301"/>
                </a:lnTo>
                <a:lnTo>
                  <a:pt x="0" y="3521301"/>
                </a:lnTo>
                <a:lnTo>
                  <a:pt x="0" y="2934418"/>
                </a:lnTo>
                <a:lnTo>
                  <a:pt x="0" y="2054092"/>
                </a:lnTo>
                <a:lnTo>
                  <a:pt x="0" y="205409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chemeClr val="bg1"/>
              </a:solidFill>
            </a:endParaRPr>
          </a:p>
        </p:txBody>
      </p:sp>
      <p:sp>
        <p:nvSpPr>
          <p:cNvPr id="7" name="Text Placeholder 6">
            <a:extLst>
              <a:ext uri="{FF2B5EF4-FFF2-40B4-BE49-F238E27FC236}">
                <a16:creationId xmlns:a16="http://schemas.microsoft.com/office/drawing/2014/main" id="{2BBFDF66-37E2-8723-BD9C-D7372254671B}"/>
              </a:ext>
            </a:extLst>
          </p:cNvPr>
          <p:cNvSpPr>
            <a:spLocks noGrp="1"/>
          </p:cNvSpPr>
          <p:nvPr>
            <p:ph type="body" sz="quarter" idx="10"/>
          </p:nvPr>
        </p:nvSpPr>
        <p:spPr>
          <a:xfrm>
            <a:off x="1389063" y="3063875"/>
            <a:ext cx="3824287" cy="2019300"/>
          </a:xfrm>
        </p:spPr>
        <p:txBody>
          <a:bodyPr anchor="b"/>
          <a:lstStyle>
            <a:lvl1pPr marL="0" indent="0">
              <a:lnSpc>
                <a:spcPct val="80000"/>
              </a:lnSpc>
              <a:buNone/>
              <a:defRPr sz="2400">
                <a:solidFill>
                  <a:schemeClr val="bg1"/>
                </a:solidFill>
                <a:latin typeface="+mj-lt"/>
              </a:defRPr>
            </a:lvl1pPr>
            <a:lvl2pPr marL="361950" indent="0">
              <a:lnSpc>
                <a:spcPct val="80000"/>
              </a:lnSpc>
              <a:buNone/>
              <a:defRPr sz="2400">
                <a:solidFill>
                  <a:schemeClr val="bg1"/>
                </a:solidFill>
                <a:latin typeface="+mj-lt"/>
              </a:defRPr>
            </a:lvl2pPr>
            <a:lvl3pPr marL="715963" indent="0">
              <a:lnSpc>
                <a:spcPct val="80000"/>
              </a:lnSpc>
              <a:buNone/>
              <a:defRPr sz="2400">
                <a:solidFill>
                  <a:schemeClr val="bg1"/>
                </a:solidFill>
                <a:latin typeface="+mj-lt"/>
              </a:defRPr>
            </a:lvl3pPr>
            <a:lvl4pPr marL="1077912" indent="0">
              <a:lnSpc>
                <a:spcPct val="80000"/>
              </a:lnSpc>
              <a:buNone/>
              <a:defRPr sz="2400">
                <a:solidFill>
                  <a:schemeClr val="bg1"/>
                </a:solidFill>
                <a:latin typeface="+mj-lt"/>
              </a:defRPr>
            </a:lvl4pPr>
            <a:lvl5pPr marL="1431925" indent="0">
              <a:lnSpc>
                <a:spcPct val="80000"/>
              </a:lnSpc>
              <a:buNone/>
              <a:defRPr sz="2400">
                <a:solidFill>
                  <a:schemeClr val="bg1"/>
                </a:solidFill>
                <a:latin typeface="+mj-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8" name="Text Placeholder 6">
            <a:extLst>
              <a:ext uri="{FF2B5EF4-FFF2-40B4-BE49-F238E27FC236}">
                <a16:creationId xmlns:a16="http://schemas.microsoft.com/office/drawing/2014/main" id="{A6140257-17A2-48AF-23CC-F74EAB8AC608}"/>
              </a:ext>
            </a:extLst>
          </p:cNvPr>
          <p:cNvSpPr>
            <a:spLocks noGrp="1"/>
          </p:cNvSpPr>
          <p:nvPr>
            <p:ph type="body" sz="quarter" idx="11"/>
          </p:nvPr>
        </p:nvSpPr>
        <p:spPr>
          <a:xfrm>
            <a:off x="1389063" y="5083175"/>
            <a:ext cx="3824287" cy="463138"/>
          </a:xfrm>
        </p:spPr>
        <p:txBody>
          <a:bodyPr anchor="b"/>
          <a:lstStyle>
            <a:lvl1pPr marL="0" indent="0">
              <a:buNone/>
              <a:defRPr sz="1400" b="0" i="0">
                <a:solidFill>
                  <a:schemeClr val="bg1"/>
                </a:solidFill>
                <a:latin typeface="Aeroport" panose="02000000000000000000" pitchFamily="2" charset="77"/>
              </a:defRPr>
            </a:lvl1pPr>
            <a:lvl2pPr marL="361950" indent="0">
              <a:buNone/>
              <a:defRPr sz="1400" b="0" i="0">
                <a:solidFill>
                  <a:schemeClr val="bg1"/>
                </a:solidFill>
                <a:latin typeface="Aeroport" panose="02000000000000000000" pitchFamily="2" charset="77"/>
              </a:defRPr>
            </a:lvl2pPr>
            <a:lvl3pPr marL="715963" indent="0">
              <a:buNone/>
              <a:defRPr sz="1400" b="0" i="0">
                <a:solidFill>
                  <a:schemeClr val="bg1"/>
                </a:solidFill>
                <a:latin typeface="Aeroport" panose="02000000000000000000" pitchFamily="2" charset="77"/>
              </a:defRPr>
            </a:lvl3pPr>
            <a:lvl4pPr marL="1077912" indent="0">
              <a:buNone/>
              <a:defRPr sz="1400" b="0" i="0">
                <a:solidFill>
                  <a:schemeClr val="bg1"/>
                </a:solidFill>
                <a:latin typeface="Aeroport" panose="02000000000000000000" pitchFamily="2" charset="77"/>
              </a:defRPr>
            </a:lvl4pPr>
            <a:lvl5pPr marL="1431925" indent="0">
              <a:buNone/>
              <a:defRPr sz="1400" b="0" i="0">
                <a:solidFill>
                  <a:schemeClr val="bg1"/>
                </a:solidFill>
                <a:latin typeface="Aeroport" panose="02000000000000000000"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pic>
        <p:nvPicPr>
          <p:cNvPr id="2" name="Picture 1">
            <a:extLst>
              <a:ext uri="{FF2B5EF4-FFF2-40B4-BE49-F238E27FC236}">
                <a16:creationId xmlns:a16="http://schemas.microsoft.com/office/drawing/2014/main" id="{5042E6AC-0E24-7A8F-19B9-4B7AE95FB492}"/>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a:xfrm>
            <a:off x="309947" y="286426"/>
            <a:ext cx="994198" cy="200033"/>
          </a:xfrm>
          <a:prstGeom prst="rect">
            <a:avLst/>
          </a:prstGeom>
        </p:spPr>
      </p:pic>
      <p:sp>
        <p:nvSpPr>
          <p:cNvPr id="6" name="Slide Number Placeholder 5">
            <a:extLst>
              <a:ext uri="{FF2B5EF4-FFF2-40B4-BE49-F238E27FC236}">
                <a16:creationId xmlns:a16="http://schemas.microsoft.com/office/drawing/2014/main" id="{00CA0768-AB36-B644-A567-B95A0D57543B}"/>
              </a:ext>
            </a:extLst>
          </p:cNvPr>
          <p:cNvSpPr>
            <a:spLocks noGrp="1"/>
          </p:cNvSpPr>
          <p:nvPr>
            <p:ph type="sldNum" sz="quarter" idx="4"/>
          </p:nvPr>
        </p:nvSpPr>
        <p:spPr>
          <a:xfrm>
            <a:off x="10149699" y="6514211"/>
            <a:ext cx="1176669" cy="271056"/>
          </a:xfrm>
          <a:prstGeom prst="rect">
            <a:avLst/>
          </a:prstGeom>
        </p:spPr>
        <p:txBody>
          <a:bodyPr vert="horz" lIns="0" tIns="0" rIns="0" bIns="0" rtlCol="0" anchor="ctr">
            <a:noAutofit/>
          </a:bodyPr>
          <a:lstStyle>
            <a:lvl1pPr algn="r">
              <a:defRPr sz="1000">
                <a:solidFill>
                  <a:schemeClr val="tx1"/>
                </a:solidFill>
              </a:defRPr>
            </a:lvl1pPr>
          </a:lstStyle>
          <a:p>
            <a:fld id="{15B18AC2-D547-4041-9833-A3699CCAAD33}" type="slidenum">
              <a:rPr lang="en-GB" smtClean="0"/>
              <a:pPr/>
              <a:t>‹#›</a:t>
            </a:fld>
            <a:endParaRPr lang="en-GB"/>
          </a:p>
        </p:txBody>
      </p:sp>
    </p:spTree>
    <p:extLst>
      <p:ext uri="{BB962C8B-B14F-4D97-AF65-F5344CB8AC3E}">
        <p14:creationId xmlns:p14="http://schemas.microsoft.com/office/powerpoint/2010/main" val="870283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am (three)">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2464A4C1-4C6F-1D30-1684-9C665F21EB6D}"/>
              </a:ext>
            </a:extLst>
          </p:cNvPr>
          <p:cNvSpPr>
            <a:spLocks noGrp="1"/>
          </p:cNvSpPr>
          <p:nvPr>
            <p:ph type="pic" sz="quarter" idx="26"/>
          </p:nvPr>
        </p:nvSpPr>
        <p:spPr>
          <a:xfrm>
            <a:off x="4361740" y="1764151"/>
            <a:ext cx="2652352" cy="2054630"/>
          </a:xfrm>
          <a:solidFill>
            <a:schemeClr val="tx1">
              <a:lumMod val="50000"/>
              <a:lumOff val="50000"/>
            </a:schemeClr>
          </a:solidFill>
        </p:spPr>
        <p:txBody>
          <a:bodyPr anchor="ctr" anchorCtr="0"/>
          <a:lstStyle>
            <a:lvl1pPr marL="0" indent="0" algn="ctr">
              <a:buNone/>
              <a:defRPr b="0">
                <a:latin typeface="+mn-lt"/>
                <a:cs typeface="Arial" panose="020B0604020202020204" pitchFamily="34" charset="0"/>
              </a:defRPr>
            </a:lvl1pPr>
          </a:lstStyle>
          <a:p>
            <a:r>
              <a:rPr lang="fi-FI"/>
              <a:t>Lisää kuva napsauttamalla kuvaketta</a:t>
            </a:r>
            <a:endParaRPr lang="en-GB"/>
          </a:p>
        </p:txBody>
      </p:sp>
      <p:sp>
        <p:nvSpPr>
          <p:cNvPr id="7" name="Picture Placeholder 7">
            <a:extLst>
              <a:ext uri="{FF2B5EF4-FFF2-40B4-BE49-F238E27FC236}">
                <a16:creationId xmlns:a16="http://schemas.microsoft.com/office/drawing/2014/main" id="{D0FA8499-0123-BE05-8E6E-431722C59052}"/>
              </a:ext>
            </a:extLst>
          </p:cNvPr>
          <p:cNvSpPr>
            <a:spLocks noGrp="1"/>
          </p:cNvSpPr>
          <p:nvPr>
            <p:ph type="pic" sz="quarter" idx="27"/>
          </p:nvPr>
        </p:nvSpPr>
        <p:spPr>
          <a:xfrm>
            <a:off x="7979747" y="1764151"/>
            <a:ext cx="2652352" cy="2054630"/>
          </a:xfrm>
          <a:solidFill>
            <a:schemeClr val="tx1">
              <a:lumMod val="50000"/>
              <a:lumOff val="50000"/>
            </a:schemeClr>
          </a:solidFill>
        </p:spPr>
        <p:txBody>
          <a:bodyPr anchor="ctr" anchorCtr="0"/>
          <a:lstStyle>
            <a:lvl1pPr marL="0" indent="0" algn="ctr">
              <a:buNone/>
              <a:defRPr b="0">
                <a:latin typeface="+mn-lt"/>
                <a:cs typeface="Arial" panose="020B0604020202020204" pitchFamily="34" charset="0"/>
              </a:defRPr>
            </a:lvl1pPr>
          </a:lstStyle>
          <a:p>
            <a:r>
              <a:rPr lang="fi-FI"/>
              <a:t>Lisää kuva napsauttamalla kuvaketta</a:t>
            </a:r>
            <a:endParaRPr lang="en-GB"/>
          </a:p>
        </p:txBody>
      </p:sp>
      <p:sp>
        <p:nvSpPr>
          <p:cNvPr id="15" name="Picture Placeholder 7">
            <a:extLst>
              <a:ext uri="{FF2B5EF4-FFF2-40B4-BE49-F238E27FC236}">
                <a16:creationId xmlns:a16="http://schemas.microsoft.com/office/drawing/2014/main" id="{AAA25554-9A60-46B8-8951-BE2618D28798}"/>
              </a:ext>
            </a:extLst>
          </p:cNvPr>
          <p:cNvSpPr>
            <a:spLocks noGrp="1"/>
          </p:cNvSpPr>
          <p:nvPr>
            <p:ph type="pic" sz="quarter" idx="16"/>
          </p:nvPr>
        </p:nvSpPr>
        <p:spPr>
          <a:xfrm>
            <a:off x="705937" y="1764151"/>
            <a:ext cx="2652352" cy="2054630"/>
          </a:xfrm>
          <a:solidFill>
            <a:schemeClr val="tx1">
              <a:lumMod val="50000"/>
              <a:lumOff val="50000"/>
            </a:schemeClr>
          </a:solidFill>
        </p:spPr>
        <p:txBody>
          <a:bodyPr anchor="ctr" anchorCtr="0"/>
          <a:lstStyle>
            <a:lvl1pPr marL="0" indent="0" algn="ctr">
              <a:buNone/>
              <a:defRPr b="0">
                <a:latin typeface="+mn-lt"/>
                <a:cs typeface="Arial" panose="020B0604020202020204" pitchFamily="34" charset="0"/>
              </a:defRPr>
            </a:lvl1pPr>
          </a:lstStyle>
          <a:p>
            <a:r>
              <a:rPr lang="fi-FI"/>
              <a:t>Lisää kuva napsauttamalla kuvaketta</a:t>
            </a:r>
            <a:endParaRPr lang="en-GB"/>
          </a:p>
        </p:txBody>
      </p:sp>
      <p:sp>
        <p:nvSpPr>
          <p:cNvPr id="2" name="Title 1">
            <a:extLst>
              <a:ext uri="{FF2B5EF4-FFF2-40B4-BE49-F238E27FC236}">
                <a16:creationId xmlns:a16="http://schemas.microsoft.com/office/drawing/2014/main" id="{668C90FC-4C1F-4CB7-8FBA-262ED0F3726F}"/>
              </a:ext>
            </a:extLst>
          </p:cNvPr>
          <p:cNvSpPr>
            <a:spLocks noGrp="1"/>
          </p:cNvSpPr>
          <p:nvPr>
            <p:ph type="title"/>
          </p:nvPr>
        </p:nvSpPr>
        <p:spPr>
          <a:xfrm>
            <a:off x="705937" y="794657"/>
            <a:ext cx="7665177" cy="896031"/>
          </a:xfrm>
        </p:spPr>
        <p:txBody>
          <a:bodyPr/>
          <a:lstStyle/>
          <a:p>
            <a:r>
              <a:rPr lang="fi-FI"/>
              <a:t>Muokkaa </a:t>
            </a:r>
            <a:r>
              <a:rPr lang="fi-FI" err="1"/>
              <a:t>ots</a:t>
            </a:r>
            <a:r>
              <a:rPr lang="fi-FI"/>
              <a:t>. </a:t>
            </a:r>
            <a:r>
              <a:rPr lang="fi-FI" err="1"/>
              <a:t>perustyyl</a:t>
            </a:r>
            <a:r>
              <a:rPr lang="fi-FI"/>
              <a:t>. </a:t>
            </a:r>
            <a:r>
              <a:rPr lang="fi-FI" err="1"/>
              <a:t>napsautt</a:t>
            </a:r>
            <a:r>
              <a:rPr lang="fi-FI"/>
              <a:t>.</a:t>
            </a:r>
            <a:endParaRPr lang="en-GB"/>
          </a:p>
        </p:txBody>
      </p:sp>
      <p:sp>
        <p:nvSpPr>
          <p:cNvPr id="17" name="Text Placeholder 9">
            <a:extLst>
              <a:ext uri="{FF2B5EF4-FFF2-40B4-BE49-F238E27FC236}">
                <a16:creationId xmlns:a16="http://schemas.microsoft.com/office/drawing/2014/main" id="{133741B7-B55C-40BC-B46E-67A49532F3E7}"/>
              </a:ext>
            </a:extLst>
          </p:cNvPr>
          <p:cNvSpPr>
            <a:spLocks noGrp="1"/>
          </p:cNvSpPr>
          <p:nvPr>
            <p:ph type="body" sz="quarter" idx="18" hasCustomPrompt="1"/>
          </p:nvPr>
        </p:nvSpPr>
        <p:spPr>
          <a:xfrm>
            <a:off x="705937" y="4298412"/>
            <a:ext cx="2652352" cy="1764932"/>
          </a:xfrm>
        </p:spPr>
        <p:txBody>
          <a:bodyPr/>
          <a:lstStyle>
            <a:lvl1pPr marL="0" indent="0">
              <a:lnSpc>
                <a:spcPct val="110000"/>
              </a:lnSpc>
              <a:buNone/>
              <a:defRPr sz="1300">
                <a:latin typeface="Aeroport-Light" panose="02000000000000000000" pitchFamily="50" charset="0"/>
              </a:defRPr>
            </a:lvl1pPr>
            <a:lvl2pPr>
              <a:lnSpc>
                <a:spcPct val="100000"/>
              </a:lnSpc>
              <a:defRPr sz="1350">
                <a:latin typeface="Aeroport-Light" panose="02000000000000000000" pitchFamily="50" charset="0"/>
              </a:defRPr>
            </a:lvl2pPr>
            <a:lvl3pPr>
              <a:lnSpc>
                <a:spcPct val="100000"/>
              </a:lnSpc>
              <a:defRPr sz="1350">
                <a:latin typeface="Aeroport-Light" panose="02000000000000000000" pitchFamily="50" charset="0"/>
              </a:defRPr>
            </a:lvl3pPr>
            <a:lvl4pPr>
              <a:lnSpc>
                <a:spcPct val="100000"/>
              </a:lnSpc>
              <a:defRPr sz="1350">
                <a:latin typeface="Aeroport-Light" panose="02000000000000000000" pitchFamily="50" charset="0"/>
              </a:defRPr>
            </a:lvl4pPr>
            <a:lvl5pPr>
              <a:lnSpc>
                <a:spcPct val="100000"/>
              </a:lnSpc>
              <a:defRPr sz="1350">
                <a:latin typeface="Aeroport-Light" panose="02000000000000000000" pitchFamily="50" charset="0"/>
              </a:defRPr>
            </a:lvl5pPr>
          </a:lstStyle>
          <a:p>
            <a:pPr lvl="0"/>
            <a:r>
              <a:rPr lang="en-US"/>
              <a:t>Email and Telephone</a:t>
            </a:r>
          </a:p>
        </p:txBody>
      </p:sp>
      <p:sp>
        <p:nvSpPr>
          <p:cNvPr id="13" name="Text Placeholder 9">
            <a:extLst>
              <a:ext uri="{FF2B5EF4-FFF2-40B4-BE49-F238E27FC236}">
                <a16:creationId xmlns:a16="http://schemas.microsoft.com/office/drawing/2014/main" id="{70BAD81B-2289-4AC8-ACE9-FF81AF815751}"/>
              </a:ext>
            </a:extLst>
          </p:cNvPr>
          <p:cNvSpPr>
            <a:spLocks noGrp="1"/>
          </p:cNvSpPr>
          <p:nvPr>
            <p:ph type="body" sz="quarter" idx="19" hasCustomPrompt="1"/>
          </p:nvPr>
        </p:nvSpPr>
        <p:spPr>
          <a:xfrm>
            <a:off x="705937" y="3960728"/>
            <a:ext cx="2652352" cy="294139"/>
          </a:xfrm>
        </p:spPr>
        <p:txBody>
          <a:bodyPr anchor="b" anchorCtr="0"/>
          <a:lstStyle>
            <a:lvl1pPr marL="0" indent="0">
              <a:lnSpc>
                <a:spcPct val="100000"/>
              </a:lnSpc>
              <a:buNone/>
              <a:defRPr sz="1500">
                <a:latin typeface="Aeroport" panose="02000000000000000000" pitchFamily="50" charset="0"/>
              </a:defRPr>
            </a:lvl1pPr>
            <a:lvl2pPr>
              <a:lnSpc>
                <a:spcPct val="100000"/>
              </a:lnSpc>
              <a:defRPr sz="1350">
                <a:latin typeface="Aeroport-Light" panose="02000000000000000000" pitchFamily="50" charset="0"/>
              </a:defRPr>
            </a:lvl2pPr>
            <a:lvl3pPr>
              <a:lnSpc>
                <a:spcPct val="100000"/>
              </a:lnSpc>
              <a:defRPr sz="1350">
                <a:latin typeface="Aeroport-Light" panose="02000000000000000000" pitchFamily="50" charset="0"/>
              </a:defRPr>
            </a:lvl3pPr>
            <a:lvl4pPr>
              <a:lnSpc>
                <a:spcPct val="100000"/>
              </a:lnSpc>
              <a:defRPr sz="1350">
                <a:latin typeface="Aeroport-Light" panose="02000000000000000000" pitchFamily="50" charset="0"/>
              </a:defRPr>
            </a:lvl4pPr>
            <a:lvl5pPr>
              <a:lnSpc>
                <a:spcPct val="100000"/>
              </a:lnSpc>
              <a:defRPr sz="1350">
                <a:latin typeface="Aeroport-Light" panose="02000000000000000000" pitchFamily="50" charset="0"/>
              </a:defRPr>
            </a:lvl5pPr>
          </a:lstStyle>
          <a:p>
            <a:pPr lvl="0"/>
            <a:r>
              <a:rPr lang="en-US"/>
              <a:t>Name Surname</a:t>
            </a:r>
          </a:p>
        </p:txBody>
      </p:sp>
      <p:sp>
        <p:nvSpPr>
          <p:cNvPr id="8" name="Text Placeholder 9">
            <a:extLst>
              <a:ext uri="{FF2B5EF4-FFF2-40B4-BE49-F238E27FC236}">
                <a16:creationId xmlns:a16="http://schemas.microsoft.com/office/drawing/2014/main" id="{EB5109DA-0163-3990-5F2B-EB195D72B78F}"/>
              </a:ext>
            </a:extLst>
          </p:cNvPr>
          <p:cNvSpPr>
            <a:spLocks noGrp="1"/>
          </p:cNvSpPr>
          <p:nvPr>
            <p:ph type="body" sz="quarter" idx="28" hasCustomPrompt="1"/>
          </p:nvPr>
        </p:nvSpPr>
        <p:spPr>
          <a:xfrm>
            <a:off x="4361740" y="4298412"/>
            <a:ext cx="2652352" cy="1764932"/>
          </a:xfrm>
        </p:spPr>
        <p:txBody>
          <a:bodyPr/>
          <a:lstStyle>
            <a:lvl1pPr marL="0" indent="0">
              <a:lnSpc>
                <a:spcPct val="110000"/>
              </a:lnSpc>
              <a:buNone/>
              <a:defRPr sz="1300">
                <a:latin typeface="Aeroport-Light" panose="02000000000000000000" pitchFamily="50" charset="0"/>
              </a:defRPr>
            </a:lvl1pPr>
            <a:lvl2pPr>
              <a:lnSpc>
                <a:spcPct val="100000"/>
              </a:lnSpc>
              <a:defRPr sz="1350">
                <a:latin typeface="Aeroport-Light" panose="02000000000000000000" pitchFamily="50" charset="0"/>
              </a:defRPr>
            </a:lvl2pPr>
            <a:lvl3pPr>
              <a:lnSpc>
                <a:spcPct val="100000"/>
              </a:lnSpc>
              <a:defRPr sz="1350">
                <a:latin typeface="Aeroport-Light" panose="02000000000000000000" pitchFamily="50" charset="0"/>
              </a:defRPr>
            </a:lvl3pPr>
            <a:lvl4pPr>
              <a:lnSpc>
                <a:spcPct val="100000"/>
              </a:lnSpc>
              <a:defRPr sz="1350">
                <a:latin typeface="Aeroport-Light" panose="02000000000000000000" pitchFamily="50" charset="0"/>
              </a:defRPr>
            </a:lvl4pPr>
            <a:lvl5pPr>
              <a:lnSpc>
                <a:spcPct val="100000"/>
              </a:lnSpc>
              <a:defRPr sz="1350">
                <a:latin typeface="Aeroport-Light" panose="02000000000000000000" pitchFamily="50" charset="0"/>
              </a:defRPr>
            </a:lvl5pPr>
          </a:lstStyle>
          <a:p>
            <a:pPr lvl="0"/>
            <a:r>
              <a:rPr lang="en-US"/>
              <a:t>Email and Telephone</a:t>
            </a:r>
          </a:p>
        </p:txBody>
      </p:sp>
      <p:sp>
        <p:nvSpPr>
          <p:cNvPr id="9" name="Text Placeholder 9">
            <a:extLst>
              <a:ext uri="{FF2B5EF4-FFF2-40B4-BE49-F238E27FC236}">
                <a16:creationId xmlns:a16="http://schemas.microsoft.com/office/drawing/2014/main" id="{FCB47614-5C09-1C11-40A9-015B4C6C358F}"/>
              </a:ext>
            </a:extLst>
          </p:cNvPr>
          <p:cNvSpPr>
            <a:spLocks noGrp="1"/>
          </p:cNvSpPr>
          <p:nvPr>
            <p:ph type="body" sz="quarter" idx="29" hasCustomPrompt="1"/>
          </p:nvPr>
        </p:nvSpPr>
        <p:spPr>
          <a:xfrm>
            <a:off x="4361740" y="3960728"/>
            <a:ext cx="2652352" cy="294139"/>
          </a:xfrm>
        </p:spPr>
        <p:txBody>
          <a:bodyPr anchor="b" anchorCtr="0"/>
          <a:lstStyle>
            <a:lvl1pPr marL="0" indent="0">
              <a:lnSpc>
                <a:spcPct val="100000"/>
              </a:lnSpc>
              <a:buNone/>
              <a:defRPr sz="1500">
                <a:latin typeface="Aeroport" panose="02000000000000000000" pitchFamily="50" charset="0"/>
              </a:defRPr>
            </a:lvl1pPr>
            <a:lvl2pPr>
              <a:lnSpc>
                <a:spcPct val="100000"/>
              </a:lnSpc>
              <a:defRPr sz="1350">
                <a:latin typeface="Aeroport-Light" panose="02000000000000000000" pitchFamily="50" charset="0"/>
              </a:defRPr>
            </a:lvl2pPr>
            <a:lvl3pPr>
              <a:lnSpc>
                <a:spcPct val="100000"/>
              </a:lnSpc>
              <a:defRPr sz="1350">
                <a:latin typeface="Aeroport-Light" panose="02000000000000000000" pitchFamily="50" charset="0"/>
              </a:defRPr>
            </a:lvl3pPr>
            <a:lvl4pPr>
              <a:lnSpc>
                <a:spcPct val="100000"/>
              </a:lnSpc>
              <a:defRPr sz="1350">
                <a:latin typeface="Aeroport-Light" panose="02000000000000000000" pitchFamily="50" charset="0"/>
              </a:defRPr>
            </a:lvl4pPr>
            <a:lvl5pPr>
              <a:lnSpc>
                <a:spcPct val="100000"/>
              </a:lnSpc>
              <a:defRPr sz="1350">
                <a:latin typeface="Aeroport-Light" panose="02000000000000000000" pitchFamily="50" charset="0"/>
              </a:defRPr>
            </a:lvl5pPr>
          </a:lstStyle>
          <a:p>
            <a:pPr lvl="0"/>
            <a:r>
              <a:rPr lang="en-US"/>
              <a:t>Name Surname</a:t>
            </a:r>
          </a:p>
        </p:txBody>
      </p:sp>
      <p:sp>
        <p:nvSpPr>
          <p:cNvPr id="10" name="Text Placeholder 9">
            <a:extLst>
              <a:ext uri="{FF2B5EF4-FFF2-40B4-BE49-F238E27FC236}">
                <a16:creationId xmlns:a16="http://schemas.microsoft.com/office/drawing/2014/main" id="{931CC5FA-BCB0-5FF5-AFDA-9BA5F0C3B9FF}"/>
              </a:ext>
            </a:extLst>
          </p:cNvPr>
          <p:cNvSpPr>
            <a:spLocks noGrp="1"/>
          </p:cNvSpPr>
          <p:nvPr>
            <p:ph type="body" sz="quarter" idx="30" hasCustomPrompt="1"/>
          </p:nvPr>
        </p:nvSpPr>
        <p:spPr>
          <a:xfrm>
            <a:off x="7979747" y="4298412"/>
            <a:ext cx="2652352" cy="1764932"/>
          </a:xfrm>
        </p:spPr>
        <p:txBody>
          <a:bodyPr/>
          <a:lstStyle>
            <a:lvl1pPr marL="0" indent="0">
              <a:lnSpc>
                <a:spcPct val="110000"/>
              </a:lnSpc>
              <a:buNone/>
              <a:defRPr sz="1300">
                <a:latin typeface="Aeroport-Light" panose="02000000000000000000" pitchFamily="50" charset="0"/>
              </a:defRPr>
            </a:lvl1pPr>
            <a:lvl2pPr>
              <a:lnSpc>
                <a:spcPct val="100000"/>
              </a:lnSpc>
              <a:defRPr sz="1350">
                <a:latin typeface="Aeroport-Light" panose="02000000000000000000" pitchFamily="50" charset="0"/>
              </a:defRPr>
            </a:lvl2pPr>
            <a:lvl3pPr>
              <a:lnSpc>
                <a:spcPct val="100000"/>
              </a:lnSpc>
              <a:defRPr sz="1350">
                <a:latin typeface="Aeroport-Light" panose="02000000000000000000" pitchFamily="50" charset="0"/>
              </a:defRPr>
            </a:lvl3pPr>
            <a:lvl4pPr>
              <a:lnSpc>
                <a:spcPct val="100000"/>
              </a:lnSpc>
              <a:defRPr sz="1350">
                <a:latin typeface="Aeroport-Light" panose="02000000000000000000" pitchFamily="50" charset="0"/>
              </a:defRPr>
            </a:lvl4pPr>
            <a:lvl5pPr>
              <a:lnSpc>
                <a:spcPct val="100000"/>
              </a:lnSpc>
              <a:defRPr sz="1350">
                <a:latin typeface="Aeroport-Light" panose="02000000000000000000" pitchFamily="50" charset="0"/>
              </a:defRPr>
            </a:lvl5pPr>
          </a:lstStyle>
          <a:p>
            <a:pPr lvl="0"/>
            <a:r>
              <a:rPr lang="en-US"/>
              <a:t>Email and Telephone</a:t>
            </a:r>
          </a:p>
        </p:txBody>
      </p:sp>
      <p:sp>
        <p:nvSpPr>
          <p:cNvPr id="11" name="Text Placeholder 9">
            <a:extLst>
              <a:ext uri="{FF2B5EF4-FFF2-40B4-BE49-F238E27FC236}">
                <a16:creationId xmlns:a16="http://schemas.microsoft.com/office/drawing/2014/main" id="{F4C9D0B1-1AD2-117E-18F8-578C371E277E}"/>
              </a:ext>
            </a:extLst>
          </p:cNvPr>
          <p:cNvSpPr>
            <a:spLocks noGrp="1"/>
          </p:cNvSpPr>
          <p:nvPr>
            <p:ph type="body" sz="quarter" idx="31" hasCustomPrompt="1"/>
          </p:nvPr>
        </p:nvSpPr>
        <p:spPr>
          <a:xfrm>
            <a:off x="7979747" y="3960728"/>
            <a:ext cx="2652352" cy="294139"/>
          </a:xfrm>
        </p:spPr>
        <p:txBody>
          <a:bodyPr anchor="b" anchorCtr="0"/>
          <a:lstStyle>
            <a:lvl1pPr marL="0" indent="0">
              <a:lnSpc>
                <a:spcPct val="100000"/>
              </a:lnSpc>
              <a:buNone/>
              <a:defRPr sz="1500">
                <a:latin typeface="Aeroport" panose="02000000000000000000" pitchFamily="50" charset="0"/>
              </a:defRPr>
            </a:lvl1pPr>
            <a:lvl2pPr>
              <a:lnSpc>
                <a:spcPct val="100000"/>
              </a:lnSpc>
              <a:defRPr sz="1350">
                <a:latin typeface="Aeroport-Light" panose="02000000000000000000" pitchFamily="50" charset="0"/>
              </a:defRPr>
            </a:lvl2pPr>
            <a:lvl3pPr>
              <a:lnSpc>
                <a:spcPct val="100000"/>
              </a:lnSpc>
              <a:defRPr sz="1350">
                <a:latin typeface="Aeroport-Light" panose="02000000000000000000" pitchFamily="50" charset="0"/>
              </a:defRPr>
            </a:lvl3pPr>
            <a:lvl4pPr>
              <a:lnSpc>
                <a:spcPct val="100000"/>
              </a:lnSpc>
              <a:defRPr sz="1350">
                <a:latin typeface="Aeroport-Light" panose="02000000000000000000" pitchFamily="50" charset="0"/>
              </a:defRPr>
            </a:lvl4pPr>
            <a:lvl5pPr>
              <a:lnSpc>
                <a:spcPct val="100000"/>
              </a:lnSpc>
              <a:defRPr sz="1350">
                <a:latin typeface="Aeroport-Light" panose="02000000000000000000" pitchFamily="50" charset="0"/>
              </a:defRPr>
            </a:lvl5pPr>
          </a:lstStyle>
          <a:p>
            <a:pPr lvl="0"/>
            <a:r>
              <a:rPr lang="en-US"/>
              <a:t>Name Surname</a:t>
            </a:r>
          </a:p>
        </p:txBody>
      </p:sp>
      <p:cxnSp>
        <p:nvCxnSpPr>
          <p:cNvPr id="12" name="Straight Connector 11">
            <a:extLst>
              <a:ext uri="{FF2B5EF4-FFF2-40B4-BE49-F238E27FC236}">
                <a16:creationId xmlns:a16="http://schemas.microsoft.com/office/drawing/2014/main" id="{27E1F016-91E4-745D-32EC-31ADCA84D7EE}"/>
              </a:ext>
            </a:extLst>
          </p:cNvPr>
          <p:cNvCxnSpPr>
            <a:cxnSpLocks/>
          </p:cNvCxnSpPr>
          <p:nvPr userDrawn="1"/>
        </p:nvCxnSpPr>
        <p:spPr>
          <a:xfrm>
            <a:off x="3849298" y="1751360"/>
            <a:ext cx="0" cy="4229715"/>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450CE8CD-76B0-FB51-59D9-74DE3229CDF6}"/>
              </a:ext>
            </a:extLst>
          </p:cNvPr>
          <p:cNvCxnSpPr>
            <a:cxnSpLocks/>
          </p:cNvCxnSpPr>
          <p:nvPr userDrawn="1"/>
        </p:nvCxnSpPr>
        <p:spPr>
          <a:xfrm>
            <a:off x="7496012" y="1764151"/>
            <a:ext cx="0" cy="4229715"/>
          </a:xfrm>
          <a:prstGeom prst="line">
            <a:avLst/>
          </a:prstGeom>
        </p:spPr>
        <p:style>
          <a:lnRef idx="1">
            <a:schemeClr val="dk1"/>
          </a:lnRef>
          <a:fillRef idx="0">
            <a:schemeClr val="dk1"/>
          </a:fillRef>
          <a:effectRef idx="0">
            <a:schemeClr val="dk1"/>
          </a:effectRef>
          <a:fontRef idx="minor">
            <a:schemeClr val="tx1"/>
          </a:fontRef>
        </p:style>
      </p:cxnSp>
      <p:pic>
        <p:nvPicPr>
          <p:cNvPr id="3" name="Picture 2" descr="Logo&#10;&#10;Description automatically generated">
            <a:extLst>
              <a:ext uri="{FF2B5EF4-FFF2-40B4-BE49-F238E27FC236}">
                <a16:creationId xmlns:a16="http://schemas.microsoft.com/office/drawing/2014/main" id="{0DC05D50-1A51-458F-F595-9D7FDCB71D1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tretch/>
        </p:blipFill>
        <p:spPr>
          <a:xfrm>
            <a:off x="309947" y="6389518"/>
            <a:ext cx="990600" cy="228600"/>
          </a:xfrm>
          <a:prstGeom prst="rect">
            <a:avLst/>
          </a:prstGeom>
        </p:spPr>
      </p:pic>
      <p:sp>
        <p:nvSpPr>
          <p:cNvPr id="16" name="Slide Number Placeholder 5">
            <a:extLst>
              <a:ext uri="{FF2B5EF4-FFF2-40B4-BE49-F238E27FC236}">
                <a16:creationId xmlns:a16="http://schemas.microsoft.com/office/drawing/2014/main" id="{076925EB-2E92-3F44-AF9E-4DC3B6848542}"/>
              </a:ext>
            </a:extLst>
          </p:cNvPr>
          <p:cNvSpPr>
            <a:spLocks noGrp="1"/>
          </p:cNvSpPr>
          <p:nvPr>
            <p:ph type="sldNum" sz="quarter" idx="4"/>
          </p:nvPr>
        </p:nvSpPr>
        <p:spPr>
          <a:xfrm>
            <a:off x="10149699" y="6514211"/>
            <a:ext cx="1176669" cy="271056"/>
          </a:xfrm>
          <a:prstGeom prst="rect">
            <a:avLst/>
          </a:prstGeom>
        </p:spPr>
        <p:txBody>
          <a:bodyPr vert="horz" lIns="0" tIns="0" rIns="0" bIns="0" rtlCol="0" anchor="ctr">
            <a:noAutofit/>
          </a:bodyPr>
          <a:lstStyle>
            <a:lvl1pPr algn="r">
              <a:defRPr sz="1000">
                <a:solidFill>
                  <a:schemeClr val="tx1"/>
                </a:solidFill>
              </a:defRPr>
            </a:lvl1pPr>
          </a:lstStyle>
          <a:p>
            <a:fld id="{15B18AC2-D547-4041-9833-A3699CCAAD33}" type="slidenum">
              <a:rPr lang="en-GB" smtClean="0"/>
              <a:pPr/>
              <a:t>‹#›</a:t>
            </a:fld>
            <a:endParaRPr lang="en-GB"/>
          </a:p>
        </p:txBody>
      </p:sp>
    </p:spTree>
    <p:extLst>
      <p:ext uri="{BB962C8B-B14F-4D97-AF65-F5344CB8AC3E}">
        <p14:creationId xmlns:p14="http://schemas.microsoft.com/office/powerpoint/2010/main" val="31937041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am (four)">
    <p:bg>
      <p:bgPr>
        <a:solidFill>
          <a:srgbClr val="F4F3ED"/>
        </a:solidFill>
        <a:effectLst/>
      </p:bgPr>
    </p:bg>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AAA25554-9A60-46B8-8951-BE2618D28798}"/>
              </a:ext>
            </a:extLst>
          </p:cNvPr>
          <p:cNvSpPr>
            <a:spLocks noGrp="1"/>
          </p:cNvSpPr>
          <p:nvPr>
            <p:ph type="pic" sz="quarter" idx="16"/>
          </p:nvPr>
        </p:nvSpPr>
        <p:spPr>
          <a:xfrm>
            <a:off x="782095" y="2023873"/>
            <a:ext cx="2593063" cy="2567354"/>
          </a:xfrm>
          <a:solidFill>
            <a:schemeClr val="tx1">
              <a:lumMod val="50000"/>
              <a:lumOff val="50000"/>
            </a:schemeClr>
          </a:solidFill>
        </p:spPr>
        <p:txBody>
          <a:bodyPr anchor="ctr" anchorCtr="0"/>
          <a:lstStyle>
            <a:lvl1pPr marL="0" indent="0" algn="ctr">
              <a:buNone/>
              <a:defRPr b="0" i="0">
                <a:latin typeface="Aeroport" panose="02000000000000000000" pitchFamily="2" charset="77"/>
                <a:cs typeface="Arial" panose="020B0604020202020204" pitchFamily="34" charset="0"/>
              </a:defRPr>
            </a:lvl1pPr>
          </a:lstStyle>
          <a:p>
            <a:r>
              <a:rPr lang="fi-FI"/>
              <a:t>Lisää kuva napsauttamalla kuvaketta</a:t>
            </a:r>
            <a:endParaRPr lang="en-GB"/>
          </a:p>
        </p:txBody>
      </p:sp>
      <p:sp>
        <p:nvSpPr>
          <p:cNvPr id="2" name="Title 1">
            <a:extLst>
              <a:ext uri="{FF2B5EF4-FFF2-40B4-BE49-F238E27FC236}">
                <a16:creationId xmlns:a16="http://schemas.microsoft.com/office/drawing/2014/main" id="{668C90FC-4C1F-4CB7-8FBA-262ED0F3726F}"/>
              </a:ext>
            </a:extLst>
          </p:cNvPr>
          <p:cNvSpPr>
            <a:spLocks noGrp="1"/>
          </p:cNvSpPr>
          <p:nvPr>
            <p:ph type="title"/>
          </p:nvPr>
        </p:nvSpPr>
        <p:spPr/>
        <p:txBody>
          <a:bodyPr/>
          <a:lstStyle/>
          <a:p>
            <a:r>
              <a:rPr lang="fi-FI"/>
              <a:t>Muokkaa ots. perustyyl. napsautt.</a:t>
            </a:r>
            <a:endParaRPr lang="en-GB"/>
          </a:p>
        </p:txBody>
      </p:sp>
      <p:sp>
        <p:nvSpPr>
          <p:cNvPr id="17" name="Text Placeholder 9">
            <a:extLst>
              <a:ext uri="{FF2B5EF4-FFF2-40B4-BE49-F238E27FC236}">
                <a16:creationId xmlns:a16="http://schemas.microsoft.com/office/drawing/2014/main" id="{133741B7-B55C-40BC-B46E-67A49532F3E7}"/>
              </a:ext>
            </a:extLst>
          </p:cNvPr>
          <p:cNvSpPr>
            <a:spLocks noGrp="1"/>
          </p:cNvSpPr>
          <p:nvPr>
            <p:ph type="body" sz="quarter" idx="18" hasCustomPrompt="1"/>
          </p:nvPr>
        </p:nvSpPr>
        <p:spPr>
          <a:xfrm>
            <a:off x="782095" y="5069713"/>
            <a:ext cx="2593062" cy="571721"/>
          </a:xfrm>
        </p:spPr>
        <p:txBody>
          <a:bodyPr/>
          <a:lstStyle>
            <a:lvl1pPr marL="0" indent="0">
              <a:lnSpc>
                <a:spcPct val="100000"/>
              </a:lnSpc>
              <a:buNone/>
              <a:defRPr sz="1350">
                <a:latin typeface="Aeroport-Light" panose="02000000000000000000" pitchFamily="50" charset="0"/>
              </a:defRPr>
            </a:lvl1pPr>
            <a:lvl2pPr>
              <a:lnSpc>
                <a:spcPct val="100000"/>
              </a:lnSpc>
              <a:defRPr sz="1350">
                <a:latin typeface="Aeroport-Light" panose="02000000000000000000" pitchFamily="50" charset="0"/>
              </a:defRPr>
            </a:lvl2pPr>
            <a:lvl3pPr>
              <a:lnSpc>
                <a:spcPct val="100000"/>
              </a:lnSpc>
              <a:defRPr sz="1350">
                <a:latin typeface="Aeroport-Light" panose="02000000000000000000" pitchFamily="50" charset="0"/>
              </a:defRPr>
            </a:lvl3pPr>
            <a:lvl4pPr>
              <a:lnSpc>
                <a:spcPct val="100000"/>
              </a:lnSpc>
              <a:defRPr sz="1350">
                <a:latin typeface="Aeroport-Light" panose="02000000000000000000" pitchFamily="50" charset="0"/>
              </a:defRPr>
            </a:lvl4pPr>
            <a:lvl5pPr>
              <a:lnSpc>
                <a:spcPct val="100000"/>
              </a:lnSpc>
              <a:defRPr sz="1350">
                <a:latin typeface="Aeroport-Light" panose="02000000000000000000" pitchFamily="50" charset="0"/>
              </a:defRPr>
            </a:lvl5pPr>
          </a:lstStyle>
          <a:p>
            <a:pPr lvl="0"/>
            <a:r>
              <a:rPr lang="en-US"/>
              <a:t>Email and Telephone</a:t>
            </a:r>
          </a:p>
        </p:txBody>
      </p:sp>
      <p:sp>
        <p:nvSpPr>
          <p:cNvPr id="13" name="Text Placeholder 9">
            <a:extLst>
              <a:ext uri="{FF2B5EF4-FFF2-40B4-BE49-F238E27FC236}">
                <a16:creationId xmlns:a16="http://schemas.microsoft.com/office/drawing/2014/main" id="{70BAD81B-2289-4AC8-ACE9-FF81AF815751}"/>
              </a:ext>
            </a:extLst>
          </p:cNvPr>
          <p:cNvSpPr>
            <a:spLocks noGrp="1"/>
          </p:cNvSpPr>
          <p:nvPr>
            <p:ph type="body" sz="quarter" idx="19" hasCustomPrompt="1"/>
          </p:nvPr>
        </p:nvSpPr>
        <p:spPr>
          <a:xfrm>
            <a:off x="782096" y="4670641"/>
            <a:ext cx="2593062" cy="318503"/>
          </a:xfrm>
        </p:spPr>
        <p:txBody>
          <a:bodyPr anchor="b" anchorCtr="0"/>
          <a:lstStyle>
            <a:lvl1pPr marL="0" indent="0">
              <a:lnSpc>
                <a:spcPct val="100000"/>
              </a:lnSpc>
              <a:buNone/>
              <a:defRPr sz="1500">
                <a:latin typeface="Aeroport" panose="02000000000000000000" pitchFamily="50" charset="0"/>
              </a:defRPr>
            </a:lvl1pPr>
            <a:lvl2pPr>
              <a:lnSpc>
                <a:spcPct val="100000"/>
              </a:lnSpc>
              <a:defRPr sz="1350">
                <a:latin typeface="Aeroport-Light" panose="02000000000000000000" pitchFamily="50" charset="0"/>
              </a:defRPr>
            </a:lvl2pPr>
            <a:lvl3pPr>
              <a:lnSpc>
                <a:spcPct val="100000"/>
              </a:lnSpc>
              <a:defRPr sz="1350">
                <a:latin typeface="Aeroport-Light" panose="02000000000000000000" pitchFamily="50" charset="0"/>
              </a:defRPr>
            </a:lvl3pPr>
            <a:lvl4pPr>
              <a:lnSpc>
                <a:spcPct val="100000"/>
              </a:lnSpc>
              <a:defRPr sz="1350">
                <a:latin typeface="Aeroport-Light" panose="02000000000000000000" pitchFamily="50" charset="0"/>
              </a:defRPr>
            </a:lvl4pPr>
            <a:lvl5pPr>
              <a:lnSpc>
                <a:spcPct val="100000"/>
              </a:lnSpc>
              <a:defRPr sz="1350">
                <a:latin typeface="Aeroport-Light" panose="02000000000000000000" pitchFamily="50" charset="0"/>
              </a:defRPr>
            </a:lvl5pPr>
          </a:lstStyle>
          <a:p>
            <a:pPr lvl="0"/>
            <a:r>
              <a:rPr lang="en-US"/>
              <a:t>Name Surname</a:t>
            </a:r>
          </a:p>
        </p:txBody>
      </p:sp>
      <p:sp>
        <p:nvSpPr>
          <p:cNvPr id="14" name="Picture Placeholder 7">
            <a:extLst>
              <a:ext uri="{FF2B5EF4-FFF2-40B4-BE49-F238E27FC236}">
                <a16:creationId xmlns:a16="http://schemas.microsoft.com/office/drawing/2014/main" id="{52C12E3D-66C6-46C4-AF56-015119604312}"/>
              </a:ext>
            </a:extLst>
          </p:cNvPr>
          <p:cNvSpPr>
            <a:spLocks noGrp="1"/>
          </p:cNvSpPr>
          <p:nvPr>
            <p:ph type="pic" sz="quarter" idx="20"/>
          </p:nvPr>
        </p:nvSpPr>
        <p:spPr>
          <a:xfrm>
            <a:off x="3492506" y="2023873"/>
            <a:ext cx="2593063" cy="2567354"/>
          </a:xfrm>
          <a:solidFill>
            <a:schemeClr val="tx1">
              <a:lumMod val="50000"/>
              <a:lumOff val="50000"/>
            </a:schemeClr>
          </a:solidFill>
        </p:spPr>
        <p:txBody>
          <a:bodyPr anchor="ctr" anchorCtr="0"/>
          <a:lstStyle>
            <a:lvl1pPr marL="0" indent="0" algn="ctr">
              <a:buNone/>
              <a:defRPr b="0" i="0">
                <a:latin typeface="Aeroport" panose="02000000000000000000" pitchFamily="2" charset="77"/>
                <a:cs typeface="Arial" panose="020B0604020202020204" pitchFamily="34" charset="0"/>
              </a:defRPr>
            </a:lvl1pPr>
          </a:lstStyle>
          <a:p>
            <a:r>
              <a:rPr lang="fi-FI"/>
              <a:t>Lisää kuva napsauttamalla kuvaketta</a:t>
            </a:r>
            <a:endParaRPr lang="en-GB"/>
          </a:p>
        </p:txBody>
      </p:sp>
      <p:sp>
        <p:nvSpPr>
          <p:cNvPr id="19" name="Text Placeholder 9">
            <a:extLst>
              <a:ext uri="{FF2B5EF4-FFF2-40B4-BE49-F238E27FC236}">
                <a16:creationId xmlns:a16="http://schemas.microsoft.com/office/drawing/2014/main" id="{B8D693CE-6D15-4BF3-8F8F-990CDF0EDFF1}"/>
              </a:ext>
            </a:extLst>
          </p:cNvPr>
          <p:cNvSpPr>
            <a:spLocks noGrp="1"/>
          </p:cNvSpPr>
          <p:nvPr>
            <p:ph type="body" sz="quarter" idx="21" hasCustomPrompt="1"/>
          </p:nvPr>
        </p:nvSpPr>
        <p:spPr>
          <a:xfrm>
            <a:off x="3492506" y="5069713"/>
            <a:ext cx="2593062" cy="571721"/>
          </a:xfrm>
        </p:spPr>
        <p:txBody>
          <a:bodyPr/>
          <a:lstStyle>
            <a:lvl1pPr marL="0" indent="0">
              <a:lnSpc>
                <a:spcPct val="100000"/>
              </a:lnSpc>
              <a:buNone/>
              <a:defRPr sz="1350">
                <a:latin typeface="Aeroport-Light" panose="02000000000000000000" pitchFamily="50" charset="0"/>
              </a:defRPr>
            </a:lvl1pPr>
            <a:lvl2pPr>
              <a:lnSpc>
                <a:spcPct val="100000"/>
              </a:lnSpc>
              <a:defRPr sz="1350">
                <a:latin typeface="Aeroport-Light" panose="02000000000000000000" pitchFamily="50" charset="0"/>
              </a:defRPr>
            </a:lvl2pPr>
            <a:lvl3pPr>
              <a:lnSpc>
                <a:spcPct val="100000"/>
              </a:lnSpc>
              <a:defRPr sz="1350">
                <a:latin typeface="Aeroport-Light" panose="02000000000000000000" pitchFamily="50" charset="0"/>
              </a:defRPr>
            </a:lvl3pPr>
            <a:lvl4pPr>
              <a:lnSpc>
                <a:spcPct val="100000"/>
              </a:lnSpc>
              <a:defRPr sz="1350">
                <a:latin typeface="Aeroport-Light" panose="02000000000000000000" pitchFamily="50" charset="0"/>
              </a:defRPr>
            </a:lvl4pPr>
            <a:lvl5pPr>
              <a:lnSpc>
                <a:spcPct val="100000"/>
              </a:lnSpc>
              <a:defRPr sz="1350">
                <a:latin typeface="Aeroport-Light" panose="02000000000000000000" pitchFamily="50" charset="0"/>
              </a:defRPr>
            </a:lvl5pPr>
          </a:lstStyle>
          <a:p>
            <a:pPr lvl="0"/>
            <a:r>
              <a:rPr lang="en-US"/>
              <a:t>Email and Telephone</a:t>
            </a:r>
          </a:p>
        </p:txBody>
      </p:sp>
      <p:sp>
        <p:nvSpPr>
          <p:cNvPr id="24" name="Text Placeholder 9">
            <a:extLst>
              <a:ext uri="{FF2B5EF4-FFF2-40B4-BE49-F238E27FC236}">
                <a16:creationId xmlns:a16="http://schemas.microsoft.com/office/drawing/2014/main" id="{E5EA665D-F604-4F47-8402-61AFEA926F78}"/>
              </a:ext>
            </a:extLst>
          </p:cNvPr>
          <p:cNvSpPr>
            <a:spLocks noGrp="1"/>
          </p:cNvSpPr>
          <p:nvPr>
            <p:ph type="body" sz="quarter" idx="22" hasCustomPrompt="1"/>
          </p:nvPr>
        </p:nvSpPr>
        <p:spPr>
          <a:xfrm>
            <a:off x="3492507" y="4670641"/>
            <a:ext cx="2593062" cy="318503"/>
          </a:xfrm>
        </p:spPr>
        <p:txBody>
          <a:bodyPr anchor="b" anchorCtr="0"/>
          <a:lstStyle>
            <a:lvl1pPr marL="0" indent="0">
              <a:lnSpc>
                <a:spcPct val="100000"/>
              </a:lnSpc>
              <a:buNone/>
              <a:defRPr sz="1500">
                <a:latin typeface="Aeroport" panose="02000000000000000000" pitchFamily="50" charset="0"/>
              </a:defRPr>
            </a:lvl1pPr>
            <a:lvl2pPr>
              <a:lnSpc>
                <a:spcPct val="100000"/>
              </a:lnSpc>
              <a:defRPr sz="1350">
                <a:latin typeface="Aeroport-Light" panose="02000000000000000000" pitchFamily="50" charset="0"/>
              </a:defRPr>
            </a:lvl2pPr>
            <a:lvl3pPr>
              <a:lnSpc>
                <a:spcPct val="100000"/>
              </a:lnSpc>
              <a:defRPr sz="1350">
                <a:latin typeface="Aeroport-Light" panose="02000000000000000000" pitchFamily="50" charset="0"/>
              </a:defRPr>
            </a:lvl3pPr>
            <a:lvl4pPr>
              <a:lnSpc>
                <a:spcPct val="100000"/>
              </a:lnSpc>
              <a:defRPr sz="1350">
                <a:latin typeface="Aeroport-Light" panose="02000000000000000000" pitchFamily="50" charset="0"/>
              </a:defRPr>
            </a:lvl4pPr>
            <a:lvl5pPr>
              <a:lnSpc>
                <a:spcPct val="100000"/>
              </a:lnSpc>
              <a:defRPr sz="1350">
                <a:latin typeface="Aeroport-Light" panose="02000000000000000000" pitchFamily="50" charset="0"/>
              </a:defRPr>
            </a:lvl5pPr>
          </a:lstStyle>
          <a:p>
            <a:pPr lvl="0"/>
            <a:r>
              <a:rPr lang="en-US"/>
              <a:t>Name Surname</a:t>
            </a:r>
          </a:p>
        </p:txBody>
      </p:sp>
      <p:sp>
        <p:nvSpPr>
          <p:cNvPr id="25" name="Picture Placeholder 7">
            <a:extLst>
              <a:ext uri="{FF2B5EF4-FFF2-40B4-BE49-F238E27FC236}">
                <a16:creationId xmlns:a16="http://schemas.microsoft.com/office/drawing/2014/main" id="{94D4F9D4-6C39-4CFE-86B6-5A960407B74E}"/>
              </a:ext>
            </a:extLst>
          </p:cNvPr>
          <p:cNvSpPr>
            <a:spLocks noGrp="1"/>
          </p:cNvSpPr>
          <p:nvPr>
            <p:ph type="pic" sz="quarter" idx="23"/>
          </p:nvPr>
        </p:nvSpPr>
        <p:spPr>
          <a:xfrm>
            <a:off x="6202917" y="2023873"/>
            <a:ext cx="2593063" cy="2567354"/>
          </a:xfrm>
          <a:solidFill>
            <a:schemeClr val="tx1">
              <a:lumMod val="50000"/>
              <a:lumOff val="50000"/>
            </a:schemeClr>
          </a:solidFill>
        </p:spPr>
        <p:txBody>
          <a:bodyPr anchor="ctr" anchorCtr="0"/>
          <a:lstStyle>
            <a:lvl1pPr marL="0" indent="0" algn="ctr">
              <a:buNone/>
              <a:defRPr b="0" i="0">
                <a:latin typeface="Aeroport" panose="02000000000000000000" pitchFamily="2" charset="77"/>
                <a:cs typeface="Arial" panose="020B0604020202020204" pitchFamily="34" charset="0"/>
              </a:defRPr>
            </a:lvl1pPr>
          </a:lstStyle>
          <a:p>
            <a:r>
              <a:rPr lang="fi-FI"/>
              <a:t>Lisää kuva napsauttamalla kuvaketta</a:t>
            </a:r>
            <a:endParaRPr lang="en-GB"/>
          </a:p>
        </p:txBody>
      </p:sp>
      <p:sp>
        <p:nvSpPr>
          <p:cNvPr id="26" name="Text Placeholder 9">
            <a:extLst>
              <a:ext uri="{FF2B5EF4-FFF2-40B4-BE49-F238E27FC236}">
                <a16:creationId xmlns:a16="http://schemas.microsoft.com/office/drawing/2014/main" id="{AA634D79-509D-4CE3-964D-C3CD8B8BAE7E}"/>
              </a:ext>
            </a:extLst>
          </p:cNvPr>
          <p:cNvSpPr>
            <a:spLocks noGrp="1"/>
          </p:cNvSpPr>
          <p:nvPr>
            <p:ph type="body" sz="quarter" idx="24" hasCustomPrompt="1"/>
          </p:nvPr>
        </p:nvSpPr>
        <p:spPr>
          <a:xfrm>
            <a:off x="6202917" y="5069713"/>
            <a:ext cx="2593062" cy="571721"/>
          </a:xfrm>
        </p:spPr>
        <p:txBody>
          <a:bodyPr/>
          <a:lstStyle>
            <a:lvl1pPr marL="0" indent="0">
              <a:lnSpc>
                <a:spcPct val="100000"/>
              </a:lnSpc>
              <a:buNone/>
              <a:defRPr sz="1350">
                <a:latin typeface="Aeroport-Light" panose="02000000000000000000" pitchFamily="50" charset="0"/>
              </a:defRPr>
            </a:lvl1pPr>
            <a:lvl2pPr>
              <a:lnSpc>
                <a:spcPct val="100000"/>
              </a:lnSpc>
              <a:defRPr sz="1350">
                <a:latin typeface="Aeroport-Light" panose="02000000000000000000" pitchFamily="50" charset="0"/>
              </a:defRPr>
            </a:lvl2pPr>
            <a:lvl3pPr>
              <a:lnSpc>
                <a:spcPct val="100000"/>
              </a:lnSpc>
              <a:defRPr sz="1350">
                <a:latin typeface="Aeroport-Light" panose="02000000000000000000" pitchFamily="50" charset="0"/>
              </a:defRPr>
            </a:lvl3pPr>
            <a:lvl4pPr>
              <a:lnSpc>
                <a:spcPct val="100000"/>
              </a:lnSpc>
              <a:defRPr sz="1350">
                <a:latin typeface="Aeroport-Light" panose="02000000000000000000" pitchFamily="50" charset="0"/>
              </a:defRPr>
            </a:lvl4pPr>
            <a:lvl5pPr>
              <a:lnSpc>
                <a:spcPct val="100000"/>
              </a:lnSpc>
              <a:defRPr sz="1350">
                <a:latin typeface="Aeroport-Light" panose="02000000000000000000" pitchFamily="50" charset="0"/>
              </a:defRPr>
            </a:lvl5pPr>
          </a:lstStyle>
          <a:p>
            <a:pPr lvl="0"/>
            <a:r>
              <a:rPr lang="en-US"/>
              <a:t>Email and Telephone</a:t>
            </a:r>
          </a:p>
        </p:txBody>
      </p:sp>
      <p:sp>
        <p:nvSpPr>
          <p:cNvPr id="27" name="Text Placeholder 9">
            <a:extLst>
              <a:ext uri="{FF2B5EF4-FFF2-40B4-BE49-F238E27FC236}">
                <a16:creationId xmlns:a16="http://schemas.microsoft.com/office/drawing/2014/main" id="{FAC38A99-7210-4C2D-957D-CCC2E4766B3A}"/>
              </a:ext>
            </a:extLst>
          </p:cNvPr>
          <p:cNvSpPr>
            <a:spLocks noGrp="1"/>
          </p:cNvSpPr>
          <p:nvPr>
            <p:ph type="body" sz="quarter" idx="25" hasCustomPrompt="1"/>
          </p:nvPr>
        </p:nvSpPr>
        <p:spPr>
          <a:xfrm>
            <a:off x="6202918" y="4670641"/>
            <a:ext cx="2593062" cy="318503"/>
          </a:xfrm>
        </p:spPr>
        <p:txBody>
          <a:bodyPr anchor="b" anchorCtr="0"/>
          <a:lstStyle>
            <a:lvl1pPr marL="0" indent="0">
              <a:lnSpc>
                <a:spcPct val="100000"/>
              </a:lnSpc>
              <a:buNone/>
              <a:defRPr sz="1500">
                <a:latin typeface="Aeroport" panose="02000000000000000000" pitchFamily="50" charset="0"/>
              </a:defRPr>
            </a:lvl1pPr>
            <a:lvl2pPr>
              <a:lnSpc>
                <a:spcPct val="100000"/>
              </a:lnSpc>
              <a:defRPr sz="1350">
                <a:latin typeface="Aeroport-Light" panose="02000000000000000000" pitchFamily="50" charset="0"/>
              </a:defRPr>
            </a:lvl2pPr>
            <a:lvl3pPr>
              <a:lnSpc>
                <a:spcPct val="100000"/>
              </a:lnSpc>
              <a:defRPr sz="1350">
                <a:latin typeface="Aeroport-Light" panose="02000000000000000000" pitchFamily="50" charset="0"/>
              </a:defRPr>
            </a:lvl3pPr>
            <a:lvl4pPr>
              <a:lnSpc>
                <a:spcPct val="100000"/>
              </a:lnSpc>
              <a:defRPr sz="1350">
                <a:latin typeface="Aeroport-Light" panose="02000000000000000000" pitchFamily="50" charset="0"/>
              </a:defRPr>
            </a:lvl4pPr>
            <a:lvl5pPr>
              <a:lnSpc>
                <a:spcPct val="100000"/>
              </a:lnSpc>
              <a:defRPr sz="1350">
                <a:latin typeface="Aeroport-Light" panose="02000000000000000000" pitchFamily="50" charset="0"/>
              </a:defRPr>
            </a:lvl5pPr>
          </a:lstStyle>
          <a:p>
            <a:pPr lvl="0"/>
            <a:r>
              <a:rPr lang="en-US"/>
              <a:t>Name Surname</a:t>
            </a:r>
          </a:p>
        </p:txBody>
      </p:sp>
      <p:sp>
        <p:nvSpPr>
          <p:cNvPr id="28" name="Picture Placeholder 7">
            <a:extLst>
              <a:ext uri="{FF2B5EF4-FFF2-40B4-BE49-F238E27FC236}">
                <a16:creationId xmlns:a16="http://schemas.microsoft.com/office/drawing/2014/main" id="{952E6E98-8C30-4BEC-B536-816E5994D592}"/>
              </a:ext>
            </a:extLst>
          </p:cNvPr>
          <p:cNvSpPr>
            <a:spLocks noGrp="1"/>
          </p:cNvSpPr>
          <p:nvPr>
            <p:ph type="pic" sz="quarter" idx="26"/>
          </p:nvPr>
        </p:nvSpPr>
        <p:spPr>
          <a:xfrm>
            <a:off x="8913328" y="2023873"/>
            <a:ext cx="2593063" cy="2567354"/>
          </a:xfrm>
          <a:solidFill>
            <a:schemeClr val="tx1">
              <a:lumMod val="50000"/>
              <a:lumOff val="50000"/>
            </a:schemeClr>
          </a:solidFill>
        </p:spPr>
        <p:txBody>
          <a:bodyPr anchor="ctr" anchorCtr="0"/>
          <a:lstStyle>
            <a:lvl1pPr marL="0" indent="0" algn="ctr">
              <a:buNone/>
              <a:defRPr b="0" i="0">
                <a:latin typeface="Aeroport" panose="02000000000000000000" pitchFamily="2" charset="77"/>
                <a:cs typeface="Arial" panose="020B0604020202020204" pitchFamily="34" charset="0"/>
              </a:defRPr>
            </a:lvl1pPr>
          </a:lstStyle>
          <a:p>
            <a:r>
              <a:rPr lang="fi-FI"/>
              <a:t>Lisää kuva napsauttamalla kuvaketta</a:t>
            </a:r>
            <a:endParaRPr lang="en-GB"/>
          </a:p>
        </p:txBody>
      </p:sp>
      <p:sp>
        <p:nvSpPr>
          <p:cNvPr id="29" name="Text Placeholder 9">
            <a:extLst>
              <a:ext uri="{FF2B5EF4-FFF2-40B4-BE49-F238E27FC236}">
                <a16:creationId xmlns:a16="http://schemas.microsoft.com/office/drawing/2014/main" id="{6E9AC1E7-C586-4648-853A-205AB4C39558}"/>
              </a:ext>
            </a:extLst>
          </p:cNvPr>
          <p:cNvSpPr>
            <a:spLocks noGrp="1"/>
          </p:cNvSpPr>
          <p:nvPr>
            <p:ph type="body" sz="quarter" idx="27" hasCustomPrompt="1"/>
          </p:nvPr>
        </p:nvSpPr>
        <p:spPr>
          <a:xfrm>
            <a:off x="8913329" y="5069713"/>
            <a:ext cx="2593062" cy="571721"/>
          </a:xfrm>
        </p:spPr>
        <p:txBody>
          <a:bodyPr/>
          <a:lstStyle>
            <a:lvl1pPr marL="0" indent="0">
              <a:lnSpc>
                <a:spcPct val="100000"/>
              </a:lnSpc>
              <a:buNone/>
              <a:defRPr sz="1350">
                <a:latin typeface="Aeroport-Light" panose="02000000000000000000" pitchFamily="50" charset="0"/>
              </a:defRPr>
            </a:lvl1pPr>
            <a:lvl2pPr>
              <a:lnSpc>
                <a:spcPct val="100000"/>
              </a:lnSpc>
              <a:defRPr sz="1350">
                <a:latin typeface="Aeroport-Light" panose="02000000000000000000" pitchFamily="50" charset="0"/>
              </a:defRPr>
            </a:lvl2pPr>
            <a:lvl3pPr>
              <a:lnSpc>
                <a:spcPct val="100000"/>
              </a:lnSpc>
              <a:defRPr sz="1350">
                <a:latin typeface="Aeroport-Light" panose="02000000000000000000" pitchFamily="50" charset="0"/>
              </a:defRPr>
            </a:lvl3pPr>
            <a:lvl4pPr>
              <a:lnSpc>
                <a:spcPct val="100000"/>
              </a:lnSpc>
              <a:defRPr sz="1350">
                <a:latin typeface="Aeroport-Light" panose="02000000000000000000" pitchFamily="50" charset="0"/>
              </a:defRPr>
            </a:lvl4pPr>
            <a:lvl5pPr>
              <a:lnSpc>
                <a:spcPct val="100000"/>
              </a:lnSpc>
              <a:defRPr sz="1350">
                <a:latin typeface="Aeroport-Light" panose="02000000000000000000" pitchFamily="50" charset="0"/>
              </a:defRPr>
            </a:lvl5pPr>
          </a:lstStyle>
          <a:p>
            <a:pPr lvl="0"/>
            <a:r>
              <a:rPr lang="en-US"/>
              <a:t>Email and Telephone</a:t>
            </a:r>
          </a:p>
        </p:txBody>
      </p:sp>
      <p:sp>
        <p:nvSpPr>
          <p:cNvPr id="30" name="Text Placeholder 9">
            <a:extLst>
              <a:ext uri="{FF2B5EF4-FFF2-40B4-BE49-F238E27FC236}">
                <a16:creationId xmlns:a16="http://schemas.microsoft.com/office/drawing/2014/main" id="{D9BCE7AC-525C-4C60-8C5C-A63A5586C383}"/>
              </a:ext>
            </a:extLst>
          </p:cNvPr>
          <p:cNvSpPr>
            <a:spLocks noGrp="1"/>
          </p:cNvSpPr>
          <p:nvPr>
            <p:ph type="body" sz="quarter" idx="28" hasCustomPrompt="1"/>
          </p:nvPr>
        </p:nvSpPr>
        <p:spPr>
          <a:xfrm>
            <a:off x="8913329" y="4670641"/>
            <a:ext cx="2593062" cy="318503"/>
          </a:xfrm>
        </p:spPr>
        <p:txBody>
          <a:bodyPr anchor="b" anchorCtr="0"/>
          <a:lstStyle>
            <a:lvl1pPr marL="0" indent="0">
              <a:lnSpc>
                <a:spcPct val="100000"/>
              </a:lnSpc>
              <a:buNone/>
              <a:defRPr sz="1500">
                <a:latin typeface="Aeroport" panose="02000000000000000000" pitchFamily="50" charset="0"/>
              </a:defRPr>
            </a:lvl1pPr>
            <a:lvl2pPr>
              <a:lnSpc>
                <a:spcPct val="100000"/>
              </a:lnSpc>
              <a:defRPr sz="1350">
                <a:latin typeface="Aeroport-Light" panose="02000000000000000000" pitchFamily="50" charset="0"/>
              </a:defRPr>
            </a:lvl2pPr>
            <a:lvl3pPr>
              <a:lnSpc>
                <a:spcPct val="100000"/>
              </a:lnSpc>
              <a:defRPr sz="1350">
                <a:latin typeface="Aeroport-Light" panose="02000000000000000000" pitchFamily="50" charset="0"/>
              </a:defRPr>
            </a:lvl3pPr>
            <a:lvl4pPr>
              <a:lnSpc>
                <a:spcPct val="100000"/>
              </a:lnSpc>
              <a:defRPr sz="1350">
                <a:latin typeface="Aeroport-Light" panose="02000000000000000000" pitchFamily="50" charset="0"/>
              </a:defRPr>
            </a:lvl4pPr>
            <a:lvl5pPr>
              <a:lnSpc>
                <a:spcPct val="100000"/>
              </a:lnSpc>
              <a:defRPr sz="1350">
                <a:latin typeface="Aeroport-Light" panose="02000000000000000000" pitchFamily="50" charset="0"/>
              </a:defRPr>
            </a:lvl5pPr>
          </a:lstStyle>
          <a:p>
            <a:pPr lvl="0"/>
            <a:r>
              <a:rPr lang="en-US"/>
              <a:t>Name Surname</a:t>
            </a:r>
          </a:p>
        </p:txBody>
      </p:sp>
      <p:pic>
        <p:nvPicPr>
          <p:cNvPr id="4" name="Picture 3" descr="Logo&#10;&#10;Description automatically generated">
            <a:extLst>
              <a:ext uri="{FF2B5EF4-FFF2-40B4-BE49-F238E27FC236}">
                <a16:creationId xmlns:a16="http://schemas.microsoft.com/office/drawing/2014/main" id="{B3C0969E-E6B8-8BF9-EB77-2977B2BCD51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tretch/>
        </p:blipFill>
        <p:spPr>
          <a:xfrm>
            <a:off x="309947" y="6389518"/>
            <a:ext cx="990600" cy="228600"/>
          </a:xfrm>
          <a:prstGeom prst="rect">
            <a:avLst/>
          </a:prstGeom>
        </p:spPr>
      </p:pic>
      <p:sp>
        <p:nvSpPr>
          <p:cNvPr id="16" name="Slide Number Placeholder 5">
            <a:extLst>
              <a:ext uri="{FF2B5EF4-FFF2-40B4-BE49-F238E27FC236}">
                <a16:creationId xmlns:a16="http://schemas.microsoft.com/office/drawing/2014/main" id="{8DDBA52D-388C-E84B-B62A-9E8515A9FC36}"/>
              </a:ext>
            </a:extLst>
          </p:cNvPr>
          <p:cNvSpPr>
            <a:spLocks noGrp="1"/>
          </p:cNvSpPr>
          <p:nvPr>
            <p:ph type="sldNum" sz="quarter" idx="4"/>
          </p:nvPr>
        </p:nvSpPr>
        <p:spPr>
          <a:xfrm>
            <a:off x="10149699" y="6514211"/>
            <a:ext cx="1176669" cy="271056"/>
          </a:xfrm>
          <a:prstGeom prst="rect">
            <a:avLst/>
          </a:prstGeom>
        </p:spPr>
        <p:txBody>
          <a:bodyPr vert="horz" lIns="0" tIns="0" rIns="0" bIns="0" rtlCol="0" anchor="ctr">
            <a:noAutofit/>
          </a:bodyPr>
          <a:lstStyle>
            <a:lvl1pPr algn="r">
              <a:defRPr sz="1000">
                <a:solidFill>
                  <a:schemeClr val="tx1"/>
                </a:solidFill>
              </a:defRPr>
            </a:lvl1pPr>
          </a:lstStyle>
          <a:p>
            <a:fld id="{15B18AC2-D547-4041-9833-A3699CCAAD33}" type="slidenum">
              <a:rPr lang="en-GB" smtClean="0"/>
              <a:pPr/>
              <a:t>‹#›</a:t>
            </a:fld>
            <a:endParaRPr lang="en-GB"/>
          </a:p>
        </p:txBody>
      </p:sp>
    </p:spTree>
    <p:extLst>
      <p:ext uri="{BB962C8B-B14F-4D97-AF65-F5344CB8AC3E}">
        <p14:creationId xmlns:p14="http://schemas.microsoft.com/office/powerpoint/2010/main" val="4227241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nd slide 1">
    <p:bg>
      <p:bgPr>
        <a:solidFill>
          <a:srgbClr val="EAD1CB"/>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1450FF-83EB-2842-820C-39E4EE96CF5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40511" y="259062"/>
            <a:ext cx="2278334" cy="913386"/>
          </a:xfrm>
          <a:prstGeom prst="rect">
            <a:avLst/>
          </a:prstGeom>
        </p:spPr>
      </p:pic>
      <p:sp>
        <p:nvSpPr>
          <p:cNvPr id="2" name="Title 1">
            <a:extLst>
              <a:ext uri="{FF2B5EF4-FFF2-40B4-BE49-F238E27FC236}">
                <a16:creationId xmlns:a16="http://schemas.microsoft.com/office/drawing/2014/main" id="{D1A68D85-0D39-4258-9A8D-3E3D78EF0222}"/>
              </a:ext>
            </a:extLst>
          </p:cNvPr>
          <p:cNvSpPr>
            <a:spLocks noGrp="1"/>
          </p:cNvSpPr>
          <p:nvPr>
            <p:ph type="title" hasCustomPrompt="1"/>
          </p:nvPr>
        </p:nvSpPr>
        <p:spPr>
          <a:xfrm>
            <a:off x="3794493" y="2455817"/>
            <a:ext cx="4128401" cy="1226957"/>
          </a:xfrm>
        </p:spPr>
        <p:txBody>
          <a:bodyPr/>
          <a:lstStyle>
            <a:lvl1pPr algn="ctr">
              <a:defRPr/>
            </a:lvl1pPr>
          </a:lstStyle>
          <a:p>
            <a:r>
              <a:rPr lang="en-GB"/>
              <a:t>Kiitos!</a:t>
            </a:r>
          </a:p>
        </p:txBody>
      </p:sp>
      <p:pic>
        <p:nvPicPr>
          <p:cNvPr id="10" name="Picture 9">
            <a:extLst>
              <a:ext uri="{FF2B5EF4-FFF2-40B4-BE49-F238E27FC236}">
                <a16:creationId xmlns:a16="http://schemas.microsoft.com/office/drawing/2014/main" id="{BCF0BD55-D932-4E82-AD42-C42A756228A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34590" y="4021296"/>
            <a:ext cx="2928804" cy="2774657"/>
          </a:xfrm>
          <a:prstGeom prst="rect">
            <a:avLst/>
          </a:prstGeom>
        </p:spPr>
      </p:pic>
      <p:sp>
        <p:nvSpPr>
          <p:cNvPr id="25" name="Text Placeholder 24">
            <a:extLst>
              <a:ext uri="{FF2B5EF4-FFF2-40B4-BE49-F238E27FC236}">
                <a16:creationId xmlns:a16="http://schemas.microsoft.com/office/drawing/2014/main" id="{776CB83A-48D0-4BE8-B49C-F2933E93CCF5}"/>
              </a:ext>
            </a:extLst>
          </p:cNvPr>
          <p:cNvSpPr>
            <a:spLocks noGrp="1"/>
          </p:cNvSpPr>
          <p:nvPr>
            <p:ph type="body" sz="quarter" idx="10" hasCustomPrompt="1"/>
          </p:nvPr>
        </p:nvSpPr>
        <p:spPr>
          <a:xfrm>
            <a:off x="457472" y="5506220"/>
            <a:ext cx="2814638" cy="758825"/>
          </a:xfrm>
        </p:spPr>
        <p:txBody>
          <a:bodyPr anchor="b" anchorCtr="0"/>
          <a:lstStyle>
            <a:lvl1pPr marL="0" indent="0">
              <a:lnSpc>
                <a:spcPct val="100000"/>
              </a:lnSpc>
              <a:buNone/>
              <a:defRPr sz="1350"/>
            </a:lvl1pPr>
            <a:lvl2pPr marL="361950" indent="0">
              <a:buNone/>
              <a:defRPr/>
            </a:lvl2pPr>
          </a:lstStyle>
          <a:p>
            <a:pPr lvl="0"/>
            <a:r>
              <a:rPr lang="en-US"/>
              <a:t>Contact Information</a:t>
            </a:r>
          </a:p>
        </p:txBody>
      </p:sp>
      <p:sp>
        <p:nvSpPr>
          <p:cNvPr id="27" name="Text Placeholder 24">
            <a:extLst>
              <a:ext uri="{FF2B5EF4-FFF2-40B4-BE49-F238E27FC236}">
                <a16:creationId xmlns:a16="http://schemas.microsoft.com/office/drawing/2014/main" id="{C5A13DE5-6E04-412D-BC71-65FB1B27AD76}"/>
              </a:ext>
            </a:extLst>
          </p:cNvPr>
          <p:cNvSpPr>
            <a:spLocks noGrp="1"/>
          </p:cNvSpPr>
          <p:nvPr>
            <p:ph type="body" sz="quarter" idx="12" hasCustomPrompt="1"/>
          </p:nvPr>
        </p:nvSpPr>
        <p:spPr>
          <a:xfrm>
            <a:off x="8954860" y="5506220"/>
            <a:ext cx="2814638" cy="758825"/>
          </a:xfrm>
        </p:spPr>
        <p:txBody>
          <a:bodyPr anchor="b" anchorCtr="0"/>
          <a:lstStyle>
            <a:lvl1pPr marL="0" indent="0" algn="r">
              <a:lnSpc>
                <a:spcPct val="100000"/>
              </a:lnSpc>
              <a:buNone/>
              <a:defRPr sz="1350"/>
            </a:lvl1pPr>
            <a:lvl2pPr marL="361950" indent="0">
              <a:buNone/>
              <a:defRPr/>
            </a:lvl2pPr>
          </a:lstStyle>
          <a:p>
            <a:pPr lvl="0"/>
            <a:r>
              <a:rPr lang="en-US" err="1"/>
              <a:t>Mikonkatu</a:t>
            </a:r>
            <a:r>
              <a:rPr lang="en-US"/>
              <a:t> 13 A, 4.krs</a:t>
            </a:r>
          </a:p>
          <a:p>
            <a:pPr lvl="0"/>
            <a:r>
              <a:rPr lang="en-US"/>
              <a:t>00100 Helsinki, Finland</a:t>
            </a:r>
          </a:p>
        </p:txBody>
      </p:sp>
    </p:spTree>
    <p:extLst>
      <p:ext uri="{BB962C8B-B14F-4D97-AF65-F5344CB8AC3E}">
        <p14:creationId xmlns:p14="http://schemas.microsoft.com/office/powerpoint/2010/main" val="5598815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End Slide 2">
    <p:bg>
      <p:bgPr>
        <a:solidFill>
          <a:srgbClr val="DCC2DE"/>
        </a:solidFill>
        <a:effectLst/>
      </p:bgPr>
    </p:bg>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776CB83A-48D0-4BE8-B49C-F2933E93CCF5}"/>
              </a:ext>
            </a:extLst>
          </p:cNvPr>
          <p:cNvSpPr>
            <a:spLocks noGrp="1"/>
          </p:cNvSpPr>
          <p:nvPr>
            <p:ph type="body" sz="quarter" idx="10" hasCustomPrompt="1"/>
          </p:nvPr>
        </p:nvSpPr>
        <p:spPr>
          <a:xfrm>
            <a:off x="457472" y="5710842"/>
            <a:ext cx="2814638" cy="758825"/>
          </a:xfrm>
        </p:spPr>
        <p:txBody>
          <a:bodyPr anchor="b" anchorCtr="0"/>
          <a:lstStyle>
            <a:lvl1pPr marL="0" indent="0">
              <a:lnSpc>
                <a:spcPct val="100000"/>
              </a:lnSpc>
              <a:buNone/>
              <a:defRPr sz="1350"/>
            </a:lvl1pPr>
            <a:lvl2pPr marL="361950" indent="0">
              <a:buNone/>
              <a:defRPr/>
            </a:lvl2pPr>
          </a:lstStyle>
          <a:p>
            <a:pPr lvl="0"/>
            <a:r>
              <a:rPr lang="en-US"/>
              <a:t>Contact Information</a:t>
            </a:r>
          </a:p>
        </p:txBody>
      </p:sp>
      <p:sp>
        <p:nvSpPr>
          <p:cNvPr id="27" name="Text Placeholder 24">
            <a:extLst>
              <a:ext uri="{FF2B5EF4-FFF2-40B4-BE49-F238E27FC236}">
                <a16:creationId xmlns:a16="http://schemas.microsoft.com/office/drawing/2014/main" id="{C5A13DE5-6E04-412D-BC71-65FB1B27AD76}"/>
              </a:ext>
            </a:extLst>
          </p:cNvPr>
          <p:cNvSpPr>
            <a:spLocks noGrp="1"/>
          </p:cNvSpPr>
          <p:nvPr>
            <p:ph type="body" sz="quarter" idx="12" hasCustomPrompt="1"/>
          </p:nvPr>
        </p:nvSpPr>
        <p:spPr>
          <a:xfrm>
            <a:off x="8954860" y="5710842"/>
            <a:ext cx="2814638" cy="758825"/>
          </a:xfrm>
        </p:spPr>
        <p:txBody>
          <a:bodyPr anchor="b" anchorCtr="0"/>
          <a:lstStyle>
            <a:lvl1pPr marL="0" indent="0" algn="r">
              <a:lnSpc>
                <a:spcPct val="100000"/>
              </a:lnSpc>
              <a:buNone/>
              <a:defRPr sz="1350"/>
            </a:lvl1pPr>
            <a:lvl2pPr marL="361950" indent="0">
              <a:buNone/>
              <a:defRPr/>
            </a:lvl2pPr>
          </a:lstStyle>
          <a:p>
            <a:pPr lvl="0"/>
            <a:r>
              <a:rPr lang="en-US" err="1"/>
              <a:t>Mikonkatu</a:t>
            </a:r>
            <a:r>
              <a:rPr lang="en-US"/>
              <a:t> 13 A, 4.krs</a:t>
            </a:r>
          </a:p>
          <a:p>
            <a:pPr lvl="0"/>
            <a:r>
              <a:rPr lang="en-US"/>
              <a:t>00100 Helsinki, Finland</a:t>
            </a:r>
          </a:p>
        </p:txBody>
      </p:sp>
      <p:pic>
        <p:nvPicPr>
          <p:cNvPr id="7" name="Picture 6">
            <a:extLst>
              <a:ext uri="{FF2B5EF4-FFF2-40B4-BE49-F238E27FC236}">
                <a16:creationId xmlns:a16="http://schemas.microsoft.com/office/drawing/2014/main" id="{33329FBC-07F6-487D-BFFF-C6328432FE2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201623" y="1822406"/>
            <a:ext cx="3900089" cy="5035594"/>
          </a:xfrm>
          <a:prstGeom prst="rect">
            <a:avLst/>
          </a:prstGeom>
        </p:spPr>
      </p:pic>
      <p:pic>
        <p:nvPicPr>
          <p:cNvPr id="6" name="Picture 5">
            <a:extLst>
              <a:ext uri="{FF2B5EF4-FFF2-40B4-BE49-F238E27FC236}">
                <a16:creationId xmlns:a16="http://schemas.microsoft.com/office/drawing/2014/main" id="{2809FC9E-9092-BF4C-975F-18E7EC2B981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40511" y="259062"/>
            <a:ext cx="2278334" cy="913386"/>
          </a:xfrm>
          <a:prstGeom prst="rect">
            <a:avLst/>
          </a:prstGeom>
        </p:spPr>
      </p:pic>
      <p:sp>
        <p:nvSpPr>
          <p:cNvPr id="2" name="TextBox 1">
            <a:extLst>
              <a:ext uri="{FF2B5EF4-FFF2-40B4-BE49-F238E27FC236}">
                <a16:creationId xmlns:a16="http://schemas.microsoft.com/office/drawing/2014/main" id="{2A981F30-BBB0-594E-9E95-72C0DC3102D3}"/>
              </a:ext>
            </a:extLst>
          </p:cNvPr>
          <p:cNvSpPr txBox="1"/>
          <p:nvPr userDrawn="1"/>
        </p:nvSpPr>
        <p:spPr>
          <a:xfrm>
            <a:off x="5693229" y="-174171"/>
            <a:ext cx="0" cy="0"/>
          </a:xfrm>
          <a:prstGeom prst="rect">
            <a:avLst/>
          </a:prstGeom>
          <a:noFill/>
        </p:spPr>
        <p:txBody>
          <a:bodyPr wrap="none" lIns="0" tIns="0" rIns="0" bIns="0" rtlCol="0">
            <a:noAutofit/>
          </a:bodyPr>
          <a:lstStyle/>
          <a:p>
            <a:pPr algn="l"/>
            <a:endParaRPr lang="en-FI" sz="1700" err="1"/>
          </a:p>
        </p:txBody>
      </p:sp>
    </p:spTree>
    <p:extLst>
      <p:ext uri="{BB962C8B-B14F-4D97-AF65-F5344CB8AC3E}">
        <p14:creationId xmlns:p14="http://schemas.microsoft.com/office/powerpoint/2010/main" val="6319144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4F3E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34835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Vain otsikko">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BC04D42C-FE79-49B3-8B06-8E4089E7C8D8}"/>
              </a:ext>
            </a:extLst>
          </p:cNvPr>
          <p:cNvSpPr>
            <a:spLocks noGrp="1"/>
          </p:cNvSpPr>
          <p:nvPr>
            <p:ph type="title" hasCustomPrompt="1"/>
          </p:nvPr>
        </p:nvSpPr>
        <p:spPr/>
        <p:txBody>
          <a:bodyPr/>
          <a:lstStyle>
            <a:lvl1pPr>
              <a:defRPr/>
            </a:lvl1pPr>
          </a:lstStyle>
          <a:p>
            <a:r>
              <a:rPr lang="en-US"/>
              <a:t>Click to edit Master title style</a:t>
            </a:r>
            <a:endParaRPr lang="fi-FI"/>
          </a:p>
        </p:txBody>
      </p:sp>
      <p:sp>
        <p:nvSpPr>
          <p:cNvPr id="3" name="Slide Number Placeholder 5">
            <a:extLst>
              <a:ext uri="{FF2B5EF4-FFF2-40B4-BE49-F238E27FC236}">
                <a16:creationId xmlns:a16="http://schemas.microsoft.com/office/drawing/2014/main" id="{9BF85593-4EA7-3D4C-80C7-DEFC41478E7D}"/>
              </a:ext>
            </a:extLst>
          </p:cNvPr>
          <p:cNvSpPr>
            <a:spLocks noGrp="1"/>
          </p:cNvSpPr>
          <p:nvPr>
            <p:ph type="sldNum" sz="quarter" idx="4"/>
          </p:nvPr>
        </p:nvSpPr>
        <p:spPr>
          <a:xfrm>
            <a:off x="10149699" y="6514211"/>
            <a:ext cx="1176669" cy="271056"/>
          </a:xfrm>
          <a:prstGeom prst="rect">
            <a:avLst/>
          </a:prstGeom>
        </p:spPr>
        <p:txBody>
          <a:bodyPr vert="horz" lIns="0" tIns="0" rIns="0" bIns="0" rtlCol="0" anchor="ctr">
            <a:noAutofit/>
          </a:bodyPr>
          <a:lstStyle>
            <a:lvl1pPr algn="r">
              <a:defRPr sz="1000">
                <a:solidFill>
                  <a:schemeClr val="tx1"/>
                </a:solidFill>
              </a:defRPr>
            </a:lvl1pPr>
          </a:lstStyle>
          <a:p>
            <a:fld id="{15B18AC2-D547-4041-9833-A3699CCAAD33}" type="slidenum">
              <a:rPr lang="en-GB" smtClean="0"/>
              <a:pPr/>
              <a:t>‹#›</a:t>
            </a:fld>
            <a:endParaRPr lang="en-GB"/>
          </a:p>
        </p:txBody>
      </p:sp>
    </p:spTree>
    <p:extLst>
      <p:ext uri="{BB962C8B-B14F-4D97-AF65-F5344CB8AC3E}">
        <p14:creationId xmlns:p14="http://schemas.microsoft.com/office/powerpoint/2010/main" val="22568181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Start Slide">
    <p:bg>
      <p:bgPr>
        <a:solidFill>
          <a:srgbClr val="EAD1CB"/>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1450FF-83EB-2842-820C-39E4EE96CF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40511" y="259062"/>
            <a:ext cx="2278334" cy="913386"/>
          </a:xfrm>
          <a:prstGeom prst="rect">
            <a:avLst/>
          </a:prstGeom>
        </p:spPr>
      </p:pic>
      <p:sp>
        <p:nvSpPr>
          <p:cNvPr id="2" name="Title 1">
            <a:extLst>
              <a:ext uri="{FF2B5EF4-FFF2-40B4-BE49-F238E27FC236}">
                <a16:creationId xmlns:a16="http://schemas.microsoft.com/office/drawing/2014/main" id="{D1A68D85-0D39-4258-9A8D-3E3D78EF0222}"/>
              </a:ext>
            </a:extLst>
          </p:cNvPr>
          <p:cNvSpPr>
            <a:spLocks noGrp="1"/>
          </p:cNvSpPr>
          <p:nvPr>
            <p:ph type="title"/>
          </p:nvPr>
        </p:nvSpPr>
        <p:spPr>
          <a:xfrm>
            <a:off x="463463" y="1737360"/>
            <a:ext cx="10890337" cy="1226957"/>
          </a:xfrm>
        </p:spPr>
        <p:txBody>
          <a:bodyPr/>
          <a:lstStyle/>
          <a:p>
            <a:r>
              <a:rPr lang="en-GB"/>
              <a:t>Click to edit Master title style</a:t>
            </a:r>
          </a:p>
        </p:txBody>
      </p:sp>
      <p:sp>
        <p:nvSpPr>
          <p:cNvPr id="25" name="Text Placeholder 24">
            <a:extLst>
              <a:ext uri="{FF2B5EF4-FFF2-40B4-BE49-F238E27FC236}">
                <a16:creationId xmlns:a16="http://schemas.microsoft.com/office/drawing/2014/main" id="{776CB83A-48D0-4BE8-B49C-F2933E93CCF5}"/>
              </a:ext>
            </a:extLst>
          </p:cNvPr>
          <p:cNvSpPr>
            <a:spLocks noGrp="1"/>
          </p:cNvSpPr>
          <p:nvPr>
            <p:ph type="body" sz="quarter" idx="10" hasCustomPrompt="1"/>
          </p:nvPr>
        </p:nvSpPr>
        <p:spPr>
          <a:xfrm>
            <a:off x="457472" y="5506220"/>
            <a:ext cx="2814638" cy="758825"/>
          </a:xfrm>
        </p:spPr>
        <p:txBody>
          <a:bodyPr anchor="b" anchorCtr="0"/>
          <a:lstStyle>
            <a:lvl1pPr marL="0" indent="0">
              <a:lnSpc>
                <a:spcPct val="100000"/>
              </a:lnSpc>
              <a:buNone/>
              <a:defRPr sz="1350"/>
            </a:lvl1pPr>
            <a:lvl2pPr marL="361950" indent="0">
              <a:buNone/>
              <a:defRPr/>
            </a:lvl2pPr>
          </a:lstStyle>
          <a:p>
            <a:pPr lvl="0"/>
            <a:r>
              <a:rPr lang="en-US"/>
              <a:t>Contact Information</a:t>
            </a:r>
          </a:p>
        </p:txBody>
      </p:sp>
      <p:pic>
        <p:nvPicPr>
          <p:cNvPr id="7" name="Picture 6" descr="A picture containing shape&#10;&#10;Description automatically generated">
            <a:extLst>
              <a:ext uri="{FF2B5EF4-FFF2-40B4-BE49-F238E27FC236}">
                <a16:creationId xmlns:a16="http://schemas.microsoft.com/office/drawing/2014/main" id="{2096E505-765A-6F43-8D3C-8D3BDE40BC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45070" y="4712455"/>
            <a:ext cx="3908730" cy="1912468"/>
          </a:xfrm>
          <a:prstGeom prst="rect">
            <a:avLst/>
          </a:prstGeom>
        </p:spPr>
      </p:pic>
    </p:spTree>
    <p:extLst>
      <p:ext uri="{BB962C8B-B14F-4D97-AF65-F5344CB8AC3E}">
        <p14:creationId xmlns:p14="http://schemas.microsoft.com/office/powerpoint/2010/main" val="21527604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mparison with Picture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FB4815-5494-4672-A872-AEBD8D92A5B4}"/>
              </a:ext>
            </a:extLst>
          </p:cNvPr>
          <p:cNvSpPr>
            <a:spLocks noGrp="1"/>
          </p:cNvSpPr>
          <p:nvPr>
            <p:ph type="body" idx="1"/>
          </p:nvPr>
        </p:nvSpPr>
        <p:spPr>
          <a:xfrm>
            <a:off x="463463" y="1295809"/>
            <a:ext cx="5496017" cy="317454"/>
          </a:xfrm>
        </p:spPr>
        <p:txBody>
          <a:bodyPr anchor="t" anchorCtr="0"/>
          <a:lstStyle>
            <a:lvl1pPr marL="0" indent="0">
              <a:buNone/>
              <a:defRPr sz="1350" b="0">
                <a:latin typeface="Aeroport Medium" panose="020000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7" name="Date Placeholder 6">
            <a:extLst>
              <a:ext uri="{FF2B5EF4-FFF2-40B4-BE49-F238E27FC236}">
                <a16:creationId xmlns:a16="http://schemas.microsoft.com/office/drawing/2014/main" id="{26FE69BD-707D-434E-AEB4-E1E3D9B843F4}"/>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8DDE1542-6A0B-41D4-8BA0-E28AF015D0D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76C6619-D30C-4F36-A415-7620A99BF9A4}"/>
              </a:ext>
            </a:extLst>
          </p:cNvPr>
          <p:cNvSpPr>
            <a:spLocks noGrp="1"/>
          </p:cNvSpPr>
          <p:nvPr>
            <p:ph type="sldNum" sz="quarter" idx="12"/>
          </p:nvPr>
        </p:nvSpPr>
        <p:spPr/>
        <p:txBody>
          <a:bodyPr/>
          <a:lstStyle/>
          <a:p>
            <a:fld id="{15B18AC2-D547-4041-9833-A3699CCAAD33}" type="slidenum">
              <a:rPr lang="en-GB" smtClean="0"/>
              <a:t>‹#›</a:t>
            </a:fld>
            <a:endParaRPr lang="en-GB"/>
          </a:p>
        </p:txBody>
      </p:sp>
      <p:sp>
        <p:nvSpPr>
          <p:cNvPr id="12" name="Title 11">
            <a:extLst>
              <a:ext uri="{FF2B5EF4-FFF2-40B4-BE49-F238E27FC236}">
                <a16:creationId xmlns:a16="http://schemas.microsoft.com/office/drawing/2014/main" id="{21E5CD36-3626-420E-8CB2-E687A111E23D}"/>
              </a:ext>
            </a:extLst>
          </p:cNvPr>
          <p:cNvSpPr>
            <a:spLocks noGrp="1"/>
          </p:cNvSpPr>
          <p:nvPr>
            <p:ph type="title"/>
          </p:nvPr>
        </p:nvSpPr>
        <p:spPr>
          <a:xfrm>
            <a:off x="463463" y="463731"/>
            <a:ext cx="11263765" cy="720000"/>
          </a:xfrm>
        </p:spPr>
        <p:txBody>
          <a:bodyPr/>
          <a:lstStyle/>
          <a:p>
            <a:r>
              <a:rPr lang="fi-FI"/>
              <a:t>Muokkaa ots. perustyyl. napsautt.</a:t>
            </a:r>
            <a:endParaRPr lang="en-GB"/>
          </a:p>
        </p:txBody>
      </p:sp>
      <p:sp>
        <p:nvSpPr>
          <p:cNvPr id="10" name="Text Placeholder 9">
            <a:extLst>
              <a:ext uri="{FF2B5EF4-FFF2-40B4-BE49-F238E27FC236}">
                <a16:creationId xmlns:a16="http://schemas.microsoft.com/office/drawing/2014/main" id="{847622A6-C7A0-4A94-9C32-711AF4F00193}"/>
              </a:ext>
            </a:extLst>
          </p:cNvPr>
          <p:cNvSpPr>
            <a:spLocks noGrp="1"/>
          </p:cNvSpPr>
          <p:nvPr>
            <p:ph type="body" sz="quarter" idx="15"/>
          </p:nvPr>
        </p:nvSpPr>
        <p:spPr>
          <a:xfrm>
            <a:off x="463550" y="5120640"/>
            <a:ext cx="5495930" cy="1066320"/>
          </a:xfrm>
        </p:spPr>
        <p:txBody>
          <a:bodyPr/>
          <a:lstStyle>
            <a:lvl1pPr>
              <a:lnSpc>
                <a:spcPct val="100000"/>
              </a:lnSpc>
              <a:defRPr sz="1350">
                <a:latin typeface="Aeroport Light" panose="02000000000000000000" pitchFamily="50" charset="0"/>
              </a:defRPr>
            </a:lvl1pPr>
            <a:lvl2pPr>
              <a:lnSpc>
                <a:spcPct val="100000"/>
              </a:lnSpc>
              <a:defRPr sz="1350">
                <a:latin typeface="Aeroport Light" panose="02000000000000000000" pitchFamily="50" charset="0"/>
              </a:defRPr>
            </a:lvl2pPr>
            <a:lvl3pPr>
              <a:lnSpc>
                <a:spcPct val="100000"/>
              </a:lnSpc>
              <a:defRPr sz="1350">
                <a:latin typeface="Aeroport Light" panose="02000000000000000000" pitchFamily="50" charset="0"/>
              </a:defRPr>
            </a:lvl3pPr>
            <a:lvl4pPr>
              <a:lnSpc>
                <a:spcPct val="100000"/>
              </a:lnSpc>
              <a:defRPr sz="1350">
                <a:latin typeface="Aeroport Light" panose="02000000000000000000" pitchFamily="50" charset="0"/>
              </a:defRPr>
            </a:lvl4pPr>
            <a:lvl5pPr>
              <a:lnSpc>
                <a:spcPct val="100000"/>
              </a:lnSpc>
              <a:defRPr sz="1350">
                <a:latin typeface="Aeroport Light" panose="02000000000000000000" pitchFamily="50" charset="0"/>
              </a:defRPr>
            </a:lvl5pPr>
          </a:lstStyle>
          <a:p>
            <a:pPr lvl="0"/>
            <a:r>
              <a:rPr lang="fi-FI"/>
              <a:t>Muokkaa tekstin perustyylejä napsauttamalla</a:t>
            </a:r>
          </a:p>
        </p:txBody>
      </p:sp>
      <p:sp>
        <p:nvSpPr>
          <p:cNvPr id="15" name="Picture Placeholder 7">
            <a:extLst>
              <a:ext uri="{FF2B5EF4-FFF2-40B4-BE49-F238E27FC236}">
                <a16:creationId xmlns:a16="http://schemas.microsoft.com/office/drawing/2014/main" id="{AAA25554-9A60-46B8-8951-BE2618D28798}"/>
              </a:ext>
            </a:extLst>
          </p:cNvPr>
          <p:cNvSpPr>
            <a:spLocks noGrp="1"/>
          </p:cNvSpPr>
          <p:nvPr>
            <p:ph type="pic" sz="quarter" idx="16"/>
          </p:nvPr>
        </p:nvSpPr>
        <p:spPr>
          <a:xfrm>
            <a:off x="463463" y="1730829"/>
            <a:ext cx="5496017" cy="3174274"/>
          </a:xfrm>
          <a:solidFill>
            <a:schemeClr val="bg1">
              <a:lumMod val="85000"/>
            </a:schemeClr>
          </a:solidFill>
        </p:spPr>
        <p:txBody>
          <a:bodyPr anchor="ctr" anchorCtr="0"/>
          <a:lstStyle>
            <a:lvl1pPr marL="0" indent="0" algn="ctr">
              <a:buNone/>
              <a:defRPr b="1">
                <a:latin typeface="Arial" panose="020B0604020202020204" pitchFamily="34" charset="0"/>
                <a:cs typeface="Arial" panose="020B0604020202020204" pitchFamily="34" charset="0"/>
              </a:defRPr>
            </a:lvl1pPr>
          </a:lstStyle>
          <a:p>
            <a:r>
              <a:rPr lang="fi-FI"/>
              <a:t>Lisää kuva napsauttamalla kuvaketta</a:t>
            </a:r>
            <a:endParaRPr lang="en-GB"/>
          </a:p>
        </p:txBody>
      </p:sp>
      <p:sp>
        <p:nvSpPr>
          <p:cNvPr id="16" name="Text Placeholder 2">
            <a:extLst>
              <a:ext uri="{FF2B5EF4-FFF2-40B4-BE49-F238E27FC236}">
                <a16:creationId xmlns:a16="http://schemas.microsoft.com/office/drawing/2014/main" id="{7084BC54-4385-45DC-8373-63E48B05C149}"/>
              </a:ext>
            </a:extLst>
          </p:cNvPr>
          <p:cNvSpPr>
            <a:spLocks noGrp="1"/>
          </p:cNvSpPr>
          <p:nvPr>
            <p:ph type="body" idx="17"/>
          </p:nvPr>
        </p:nvSpPr>
        <p:spPr>
          <a:xfrm>
            <a:off x="6231211" y="1295809"/>
            <a:ext cx="5496017" cy="317454"/>
          </a:xfrm>
        </p:spPr>
        <p:txBody>
          <a:bodyPr anchor="t" anchorCtr="0"/>
          <a:lstStyle>
            <a:lvl1pPr marL="0" indent="0">
              <a:buNone/>
              <a:defRPr sz="1350" b="0">
                <a:latin typeface="Aeroport Medium" panose="020000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7" name="Text Placeholder 9">
            <a:extLst>
              <a:ext uri="{FF2B5EF4-FFF2-40B4-BE49-F238E27FC236}">
                <a16:creationId xmlns:a16="http://schemas.microsoft.com/office/drawing/2014/main" id="{133741B7-B55C-40BC-B46E-67A49532F3E7}"/>
              </a:ext>
            </a:extLst>
          </p:cNvPr>
          <p:cNvSpPr>
            <a:spLocks noGrp="1"/>
          </p:cNvSpPr>
          <p:nvPr>
            <p:ph type="body" sz="quarter" idx="18"/>
          </p:nvPr>
        </p:nvSpPr>
        <p:spPr>
          <a:xfrm>
            <a:off x="6231212" y="5120640"/>
            <a:ext cx="5514220" cy="1066320"/>
          </a:xfrm>
        </p:spPr>
        <p:txBody>
          <a:bodyPr/>
          <a:lstStyle>
            <a:lvl1pPr>
              <a:lnSpc>
                <a:spcPct val="100000"/>
              </a:lnSpc>
              <a:defRPr sz="1350">
                <a:latin typeface="Aeroport Light" panose="02000000000000000000" pitchFamily="50" charset="0"/>
              </a:defRPr>
            </a:lvl1pPr>
            <a:lvl2pPr>
              <a:lnSpc>
                <a:spcPct val="100000"/>
              </a:lnSpc>
              <a:defRPr sz="1350">
                <a:latin typeface="Aeroport Light" panose="02000000000000000000" pitchFamily="50" charset="0"/>
              </a:defRPr>
            </a:lvl2pPr>
            <a:lvl3pPr>
              <a:lnSpc>
                <a:spcPct val="100000"/>
              </a:lnSpc>
              <a:defRPr sz="1350">
                <a:latin typeface="Aeroport Light" panose="02000000000000000000" pitchFamily="50" charset="0"/>
              </a:defRPr>
            </a:lvl3pPr>
            <a:lvl4pPr>
              <a:lnSpc>
                <a:spcPct val="100000"/>
              </a:lnSpc>
              <a:defRPr sz="1350">
                <a:latin typeface="Aeroport Light" panose="02000000000000000000" pitchFamily="50" charset="0"/>
              </a:defRPr>
            </a:lvl4pPr>
            <a:lvl5pPr>
              <a:lnSpc>
                <a:spcPct val="100000"/>
              </a:lnSpc>
              <a:defRPr sz="1350">
                <a:latin typeface="Aeroport Light" panose="02000000000000000000" pitchFamily="50" charset="0"/>
              </a:defRPr>
            </a:lvl5pPr>
          </a:lstStyle>
          <a:p>
            <a:pPr lvl="0"/>
            <a:r>
              <a:rPr lang="fi-FI"/>
              <a:t>Muokkaa tekstin perustyylejä napsauttamalla</a:t>
            </a:r>
          </a:p>
        </p:txBody>
      </p:sp>
      <p:sp>
        <p:nvSpPr>
          <p:cNvPr id="18" name="Picture Placeholder 7">
            <a:extLst>
              <a:ext uri="{FF2B5EF4-FFF2-40B4-BE49-F238E27FC236}">
                <a16:creationId xmlns:a16="http://schemas.microsoft.com/office/drawing/2014/main" id="{03F616F2-04DC-4E1E-ADA0-A5C5F6FF36FB}"/>
              </a:ext>
            </a:extLst>
          </p:cNvPr>
          <p:cNvSpPr>
            <a:spLocks noGrp="1"/>
          </p:cNvSpPr>
          <p:nvPr>
            <p:ph type="pic" sz="quarter" idx="19"/>
          </p:nvPr>
        </p:nvSpPr>
        <p:spPr>
          <a:xfrm>
            <a:off x="6231211" y="1730829"/>
            <a:ext cx="5496017" cy="3174274"/>
          </a:xfrm>
          <a:solidFill>
            <a:schemeClr val="bg1">
              <a:lumMod val="85000"/>
            </a:schemeClr>
          </a:solidFill>
        </p:spPr>
        <p:txBody>
          <a:bodyPr anchor="ctr" anchorCtr="0"/>
          <a:lstStyle>
            <a:lvl1pPr marL="0" indent="0" algn="ctr">
              <a:buNone/>
              <a:defRPr b="1">
                <a:latin typeface="Arial" panose="020B0604020202020204" pitchFamily="34" charset="0"/>
                <a:cs typeface="Arial" panose="020B0604020202020204" pitchFamily="34" charset="0"/>
              </a:defRPr>
            </a:lvl1pPr>
          </a:lstStyle>
          <a:p>
            <a:r>
              <a:rPr lang="fi-FI"/>
              <a:t>Lisää kuva napsauttamalla kuvaketta</a:t>
            </a:r>
            <a:endParaRPr lang="en-GB"/>
          </a:p>
        </p:txBody>
      </p:sp>
    </p:spTree>
    <p:extLst>
      <p:ext uri="{BB962C8B-B14F-4D97-AF65-F5344CB8AC3E}">
        <p14:creationId xmlns:p14="http://schemas.microsoft.com/office/powerpoint/2010/main" val="39698140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Kolme pyöreää kuvaa 1">
    <p:spTree>
      <p:nvGrpSpPr>
        <p:cNvPr id="1" name=""/>
        <p:cNvGrpSpPr/>
        <p:nvPr/>
      </p:nvGrpSpPr>
      <p:grpSpPr>
        <a:xfrm>
          <a:off x="0" y="0"/>
          <a:ext cx="0" cy="0"/>
          <a:chOff x="0" y="0"/>
          <a:chExt cx="0" cy="0"/>
        </a:xfrm>
      </p:grpSpPr>
      <p:graphicFrame>
        <p:nvGraphicFramePr>
          <p:cNvPr id="6" name="Objekti 5" hidden="1">
            <a:extLst>
              <a:ext uri="{FF2B5EF4-FFF2-40B4-BE49-F238E27FC236}">
                <a16:creationId xmlns:a16="http://schemas.microsoft.com/office/drawing/2014/main" id="{5EF0123A-2293-F642-F895-75D20A623308}"/>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kti 5" hidden="1">
                        <a:extLst>
                          <a:ext uri="{FF2B5EF4-FFF2-40B4-BE49-F238E27FC236}">
                            <a16:creationId xmlns:a16="http://schemas.microsoft.com/office/drawing/2014/main" id="{5EF0123A-2293-F642-F895-75D20A623308}"/>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0" name="Text Placeholder 19">
            <a:extLst>
              <a:ext uri="{FF2B5EF4-FFF2-40B4-BE49-F238E27FC236}">
                <a16:creationId xmlns:a16="http://schemas.microsoft.com/office/drawing/2014/main" id="{EF2D7FDA-05BC-852C-2852-3317A95DE4CA}"/>
              </a:ext>
            </a:extLst>
          </p:cNvPr>
          <p:cNvSpPr>
            <a:spLocks noGrp="1"/>
          </p:cNvSpPr>
          <p:nvPr>
            <p:ph type="body" sz="quarter" idx="11"/>
          </p:nvPr>
        </p:nvSpPr>
        <p:spPr>
          <a:xfrm>
            <a:off x="1189038" y="4416425"/>
            <a:ext cx="2846387" cy="1527175"/>
          </a:xfrm>
        </p:spPr>
        <p:txBody>
          <a:bodyPr/>
          <a:lstStyle>
            <a:lvl1pPr marL="0" indent="0" algn="just">
              <a:buNone/>
              <a:defRPr sz="1200"/>
            </a:lvl1pPr>
            <a:lvl2pPr marL="361950" indent="0" algn="just">
              <a:buNone/>
              <a:defRPr sz="1200"/>
            </a:lvl2pPr>
            <a:lvl3pPr marL="715963" indent="0" algn="just">
              <a:buNone/>
              <a:defRPr sz="1200"/>
            </a:lvl3pPr>
            <a:lvl4pPr marL="1077912" indent="0" algn="just">
              <a:buNone/>
              <a:defRPr sz="1200"/>
            </a:lvl4pPr>
            <a:lvl5pPr marL="1431925" indent="0" algn="just">
              <a:buNone/>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16" name="Picture Placeholder 15">
            <a:extLst>
              <a:ext uri="{FF2B5EF4-FFF2-40B4-BE49-F238E27FC236}">
                <a16:creationId xmlns:a16="http://schemas.microsoft.com/office/drawing/2014/main" id="{9D02E5B6-92F5-514A-696C-34C025C37FBF}"/>
              </a:ext>
            </a:extLst>
          </p:cNvPr>
          <p:cNvSpPr>
            <a:spLocks noGrp="1"/>
          </p:cNvSpPr>
          <p:nvPr>
            <p:ph type="pic" sz="quarter" idx="10"/>
          </p:nvPr>
        </p:nvSpPr>
        <p:spPr>
          <a:xfrm>
            <a:off x="1375676" y="1753848"/>
            <a:ext cx="2473378" cy="2473377"/>
          </a:xfrm>
          <a:prstGeom prst="ellipse">
            <a:avLst/>
          </a:prstGeom>
          <a:solidFill>
            <a:schemeClr val="tx1">
              <a:lumMod val="50000"/>
              <a:lumOff val="50000"/>
            </a:schemeClr>
          </a:solidFill>
        </p:spPr>
        <p:txBody>
          <a:bodyPr anchor="ctr"/>
          <a:lstStyle>
            <a:lvl1pPr marL="0" indent="0" algn="ctr">
              <a:buNone/>
              <a:defRPr>
                <a:latin typeface="+mn-lt"/>
              </a:defRPr>
            </a:lvl1pPr>
          </a:lstStyle>
          <a:p>
            <a:r>
              <a:rPr lang="en-GB"/>
              <a:t>Click icon to add picture</a:t>
            </a:r>
            <a:endParaRPr lang="en-FI"/>
          </a:p>
        </p:txBody>
      </p:sp>
      <p:sp>
        <p:nvSpPr>
          <p:cNvPr id="21" name="Text Placeholder 19">
            <a:extLst>
              <a:ext uri="{FF2B5EF4-FFF2-40B4-BE49-F238E27FC236}">
                <a16:creationId xmlns:a16="http://schemas.microsoft.com/office/drawing/2014/main" id="{1EA52A37-03B0-6B7A-000C-986739009005}"/>
              </a:ext>
            </a:extLst>
          </p:cNvPr>
          <p:cNvSpPr>
            <a:spLocks noGrp="1"/>
          </p:cNvSpPr>
          <p:nvPr>
            <p:ph type="body" sz="quarter" idx="12"/>
          </p:nvPr>
        </p:nvSpPr>
        <p:spPr>
          <a:xfrm>
            <a:off x="4672673" y="4416425"/>
            <a:ext cx="2846387" cy="1527175"/>
          </a:xfrm>
        </p:spPr>
        <p:txBody>
          <a:bodyPr/>
          <a:lstStyle>
            <a:lvl1pPr marL="0" indent="0" algn="just">
              <a:buNone/>
              <a:defRPr sz="1200"/>
            </a:lvl1pPr>
            <a:lvl2pPr marL="361950" indent="0" algn="just">
              <a:buNone/>
              <a:defRPr sz="1200"/>
            </a:lvl2pPr>
            <a:lvl3pPr marL="715963" indent="0" algn="just">
              <a:buNone/>
              <a:defRPr sz="1200"/>
            </a:lvl3pPr>
            <a:lvl4pPr marL="1077912" indent="0" algn="just">
              <a:buNone/>
              <a:defRPr sz="1200"/>
            </a:lvl4pPr>
            <a:lvl5pPr marL="1431925" indent="0" algn="just">
              <a:buNone/>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22" name="Picture Placeholder 15">
            <a:extLst>
              <a:ext uri="{FF2B5EF4-FFF2-40B4-BE49-F238E27FC236}">
                <a16:creationId xmlns:a16="http://schemas.microsoft.com/office/drawing/2014/main" id="{D186FEDE-95B6-612D-92A7-31E960507A28}"/>
              </a:ext>
            </a:extLst>
          </p:cNvPr>
          <p:cNvSpPr>
            <a:spLocks noGrp="1"/>
          </p:cNvSpPr>
          <p:nvPr>
            <p:ph type="pic" sz="quarter" idx="13"/>
          </p:nvPr>
        </p:nvSpPr>
        <p:spPr>
          <a:xfrm>
            <a:off x="4859177" y="1753848"/>
            <a:ext cx="2473378" cy="2473377"/>
          </a:xfrm>
          <a:prstGeom prst="ellipse">
            <a:avLst/>
          </a:prstGeom>
          <a:solidFill>
            <a:schemeClr val="tx1">
              <a:lumMod val="50000"/>
              <a:lumOff val="50000"/>
            </a:schemeClr>
          </a:solidFill>
        </p:spPr>
        <p:txBody>
          <a:bodyPr anchor="ctr"/>
          <a:lstStyle>
            <a:lvl1pPr marL="0" indent="0" algn="ctr">
              <a:buNone/>
              <a:defRPr>
                <a:latin typeface="+mn-lt"/>
              </a:defRPr>
            </a:lvl1pPr>
          </a:lstStyle>
          <a:p>
            <a:r>
              <a:rPr lang="en-GB"/>
              <a:t>Click icon to add picture</a:t>
            </a:r>
            <a:endParaRPr lang="en-FI"/>
          </a:p>
        </p:txBody>
      </p:sp>
      <p:sp>
        <p:nvSpPr>
          <p:cNvPr id="23" name="Text Placeholder 19">
            <a:extLst>
              <a:ext uri="{FF2B5EF4-FFF2-40B4-BE49-F238E27FC236}">
                <a16:creationId xmlns:a16="http://schemas.microsoft.com/office/drawing/2014/main" id="{67302A9A-1B2F-2F84-B87B-C799C67DDB9E}"/>
              </a:ext>
            </a:extLst>
          </p:cNvPr>
          <p:cNvSpPr>
            <a:spLocks noGrp="1"/>
          </p:cNvSpPr>
          <p:nvPr>
            <p:ph type="body" sz="quarter" idx="14"/>
          </p:nvPr>
        </p:nvSpPr>
        <p:spPr>
          <a:xfrm>
            <a:off x="8156308" y="4416425"/>
            <a:ext cx="2846387" cy="1527175"/>
          </a:xfrm>
        </p:spPr>
        <p:txBody>
          <a:bodyPr/>
          <a:lstStyle>
            <a:lvl1pPr marL="0" indent="0" algn="just">
              <a:buNone/>
              <a:defRPr sz="1200"/>
            </a:lvl1pPr>
            <a:lvl2pPr marL="361950" indent="0" algn="just">
              <a:buNone/>
              <a:defRPr sz="1200"/>
            </a:lvl2pPr>
            <a:lvl3pPr marL="715963" indent="0" algn="just">
              <a:buNone/>
              <a:defRPr sz="1200"/>
            </a:lvl3pPr>
            <a:lvl4pPr marL="1077912" indent="0" algn="just">
              <a:buNone/>
              <a:defRPr sz="1200"/>
            </a:lvl4pPr>
            <a:lvl5pPr marL="1431925" indent="0" algn="just">
              <a:buNone/>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24" name="Picture Placeholder 15">
            <a:extLst>
              <a:ext uri="{FF2B5EF4-FFF2-40B4-BE49-F238E27FC236}">
                <a16:creationId xmlns:a16="http://schemas.microsoft.com/office/drawing/2014/main" id="{20450F86-1823-E905-1D3A-067613B5CA46}"/>
              </a:ext>
            </a:extLst>
          </p:cNvPr>
          <p:cNvSpPr>
            <a:spLocks noGrp="1"/>
          </p:cNvSpPr>
          <p:nvPr>
            <p:ph type="pic" sz="quarter" idx="15"/>
          </p:nvPr>
        </p:nvSpPr>
        <p:spPr>
          <a:xfrm>
            <a:off x="8342946" y="1753848"/>
            <a:ext cx="2473378" cy="2473377"/>
          </a:xfrm>
          <a:prstGeom prst="ellipse">
            <a:avLst/>
          </a:prstGeom>
          <a:solidFill>
            <a:schemeClr val="tx1">
              <a:lumMod val="50000"/>
              <a:lumOff val="50000"/>
            </a:schemeClr>
          </a:solidFill>
        </p:spPr>
        <p:txBody>
          <a:bodyPr anchor="ctr"/>
          <a:lstStyle>
            <a:lvl1pPr marL="0" indent="0" algn="ctr">
              <a:buNone/>
              <a:defRPr>
                <a:latin typeface="+mn-lt"/>
              </a:defRPr>
            </a:lvl1pPr>
          </a:lstStyle>
          <a:p>
            <a:r>
              <a:rPr lang="en-GB"/>
              <a:t>Click icon to add picture</a:t>
            </a:r>
            <a:endParaRPr lang="en-FI"/>
          </a:p>
        </p:txBody>
      </p:sp>
      <p:pic>
        <p:nvPicPr>
          <p:cNvPr id="3" name="Picture 2" descr="Logo&#10;&#10;Description automatically generated">
            <a:extLst>
              <a:ext uri="{FF2B5EF4-FFF2-40B4-BE49-F238E27FC236}">
                <a16:creationId xmlns:a16="http://schemas.microsoft.com/office/drawing/2014/main" id="{BF973731-27D4-45D3-24E6-D8E4DA7F9090}"/>
              </a:ext>
            </a:extLst>
          </p:cNvPr>
          <p:cNvPicPr>
            <a:picLocks noChangeAspect="1"/>
          </p:cNvPicPr>
          <p:nvPr/>
        </p:nvPicPr>
        <p:blipFill rotWithShape="1">
          <a:blip r:embed="rId5" cstate="email">
            <a:extLst>
              <a:ext uri="{28A0092B-C50C-407E-A947-70E740481C1C}">
                <a14:useLocalDpi xmlns:a14="http://schemas.microsoft.com/office/drawing/2010/main"/>
              </a:ext>
            </a:extLst>
          </a:blip>
          <a:stretch/>
        </p:blipFill>
        <p:spPr>
          <a:xfrm>
            <a:off x="309947" y="6389518"/>
            <a:ext cx="990600" cy="228600"/>
          </a:xfrm>
          <a:prstGeom prst="rect">
            <a:avLst/>
          </a:prstGeom>
        </p:spPr>
      </p:pic>
      <p:sp>
        <p:nvSpPr>
          <p:cNvPr id="10" name="Slide Number Placeholder 5">
            <a:extLst>
              <a:ext uri="{FF2B5EF4-FFF2-40B4-BE49-F238E27FC236}">
                <a16:creationId xmlns:a16="http://schemas.microsoft.com/office/drawing/2014/main" id="{51EBE63F-964C-614F-88D2-D7D0AEF9F1C3}"/>
              </a:ext>
            </a:extLst>
          </p:cNvPr>
          <p:cNvSpPr>
            <a:spLocks noGrp="1"/>
          </p:cNvSpPr>
          <p:nvPr>
            <p:ph type="sldNum" sz="quarter" idx="4"/>
          </p:nvPr>
        </p:nvSpPr>
        <p:spPr>
          <a:xfrm>
            <a:off x="10149699" y="6514211"/>
            <a:ext cx="1176669" cy="271056"/>
          </a:xfrm>
          <a:prstGeom prst="rect">
            <a:avLst/>
          </a:prstGeom>
        </p:spPr>
        <p:txBody>
          <a:bodyPr vert="horz" lIns="0" tIns="0" rIns="0" bIns="0" rtlCol="0" anchor="ctr">
            <a:noAutofit/>
          </a:bodyPr>
          <a:lstStyle>
            <a:lvl1pPr algn="r">
              <a:defRPr sz="1000">
                <a:solidFill>
                  <a:schemeClr val="tx1"/>
                </a:solidFill>
              </a:defRPr>
            </a:lvl1pPr>
          </a:lstStyle>
          <a:p>
            <a:fld id="{15B18AC2-D547-4041-9833-A3699CCAAD33}" type="slidenum">
              <a:rPr lang="en-GB" smtClean="0"/>
              <a:pPr/>
              <a:t>‹#›</a:t>
            </a:fld>
            <a:endParaRPr lang="en-GB"/>
          </a:p>
        </p:txBody>
      </p:sp>
      <p:sp>
        <p:nvSpPr>
          <p:cNvPr id="4" name="Title 11">
            <a:extLst>
              <a:ext uri="{FF2B5EF4-FFF2-40B4-BE49-F238E27FC236}">
                <a16:creationId xmlns:a16="http://schemas.microsoft.com/office/drawing/2014/main" id="{8827E486-4E31-A2C4-0F3A-6A2F45034499}"/>
              </a:ext>
            </a:extLst>
          </p:cNvPr>
          <p:cNvSpPr>
            <a:spLocks noGrp="1"/>
          </p:cNvSpPr>
          <p:nvPr>
            <p:ph type="title"/>
          </p:nvPr>
        </p:nvSpPr>
        <p:spPr>
          <a:xfrm>
            <a:off x="777923" y="750627"/>
            <a:ext cx="10548445" cy="824956"/>
          </a:xfrm>
        </p:spPr>
        <p:txBody>
          <a:bodyPr vert="horz"/>
          <a:lstStyle/>
          <a:p>
            <a:r>
              <a:rPr lang="en-GB"/>
              <a:t>Click to edit Master title style</a:t>
            </a:r>
          </a:p>
        </p:txBody>
      </p:sp>
    </p:spTree>
    <p:extLst>
      <p:ext uri="{BB962C8B-B14F-4D97-AF65-F5344CB8AC3E}">
        <p14:creationId xmlns:p14="http://schemas.microsoft.com/office/powerpoint/2010/main" val="37079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2 w/ picture">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220651B-95DB-B1C9-C9FC-0BDB4516C25D}"/>
              </a:ext>
            </a:extLst>
          </p:cNvPr>
          <p:cNvSpPr>
            <a:spLocks noGrp="1"/>
          </p:cNvSpPr>
          <p:nvPr>
            <p:ph type="pic" sz="quarter" idx="10"/>
          </p:nvPr>
        </p:nvSpPr>
        <p:spPr>
          <a:xfrm>
            <a:off x="0" y="0"/>
            <a:ext cx="7922934" cy="6858000"/>
          </a:xfrm>
        </p:spPr>
        <p:txBody>
          <a:bodyPr/>
          <a:lstStyle>
            <a:lvl1pPr marL="0" indent="0">
              <a:buNone/>
              <a:defRPr/>
            </a:lvl1pPr>
          </a:lstStyle>
          <a:p>
            <a:endParaRPr lang="en-FI"/>
          </a:p>
        </p:txBody>
      </p:sp>
      <p:sp>
        <p:nvSpPr>
          <p:cNvPr id="3" name="Rectangle 2">
            <a:extLst>
              <a:ext uri="{FF2B5EF4-FFF2-40B4-BE49-F238E27FC236}">
                <a16:creationId xmlns:a16="http://schemas.microsoft.com/office/drawing/2014/main" id="{4F7DE765-5CFF-117D-7E9B-F0F1EA8BC99D}"/>
              </a:ext>
            </a:extLst>
          </p:cNvPr>
          <p:cNvSpPr/>
          <p:nvPr userDrawn="1"/>
        </p:nvSpPr>
        <p:spPr>
          <a:xfrm>
            <a:off x="7912258" y="0"/>
            <a:ext cx="427974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9" name="Title 1">
            <a:extLst>
              <a:ext uri="{FF2B5EF4-FFF2-40B4-BE49-F238E27FC236}">
                <a16:creationId xmlns:a16="http://schemas.microsoft.com/office/drawing/2014/main" id="{0038350D-42BF-E497-824F-7E5BE562D0FB}"/>
              </a:ext>
            </a:extLst>
          </p:cNvPr>
          <p:cNvSpPr>
            <a:spLocks noGrp="1"/>
          </p:cNvSpPr>
          <p:nvPr>
            <p:ph type="title" hasCustomPrompt="1"/>
          </p:nvPr>
        </p:nvSpPr>
        <p:spPr>
          <a:xfrm>
            <a:off x="7354957" y="3355849"/>
            <a:ext cx="3863922" cy="2526733"/>
          </a:xfrm>
        </p:spPr>
        <p:txBody>
          <a:bodyPr anchor="b" anchorCtr="0"/>
          <a:lstStyle>
            <a:lvl1pPr algn="l">
              <a:defRPr sz="2800">
                <a:solidFill>
                  <a:schemeClr val="tx1"/>
                </a:solidFill>
              </a:defRPr>
            </a:lvl1pPr>
          </a:lstStyle>
          <a:p>
            <a:r>
              <a:rPr lang="fi-FI"/>
              <a:t>Muokkaa </a:t>
            </a:r>
            <a:r>
              <a:rPr lang="fi-FI" err="1"/>
              <a:t>ots</a:t>
            </a:r>
            <a:r>
              <a:rPr lang="fi-FI"/>
              <a:t>. </a:t>
            </a:r>
            <a:r>
              <a:rPr lang="fi-FI" err="1"/>
              <a:t>perustyyl</a:t>
            </a:r>
            <a:r>
              <a:rPr lang="fi-FI"/>
              <a:t>. </a:t>
            </a:r>
            <a:r>
              <a:rPr lang="fi-FI" err="1"/>
              <a:t>napsautt</a:t>
            </a:r>
            <a:r>
              <a:rPr lang="fi-FI"/>
              <a:t>.</a:t>
            </a:r>
            <a:endParaRPr lang="en-GB"/>
          </a:p>
        </p:txBody>
      </p:sp>
      <p:pic>
        <p:nvPicPr>
          <p:cNvPr id="2" name="Picture 1">
            <a:extLst>
              <a:ext uri="{FF2B5EF4-FFF2-40B4-BE49-F238E27FC236}">
                <a16:creationId xmlns:a16="http://schemas.microsoft.com/office/drawing/2014/main" id="{35944755-EBEB-D417-EC78-AF0ED4611F5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01397" y="312930"/>
            <a:ext cx="994198" cy="200033"/>
          </a:xfrm>
          <a:prstGeom prst="rect">
            <a:avLst/>
          </a:prstGeom>
        </p:spPr>
      </p:pic>
    </p:spTree>
    <p:extLst>
      <p:ext uri="{BB962C8B-B14F-4D97-AF65-F5344CB8AC3E}">
        <p14:creationId xmlns:p14="http://schemas.microsoft.com/office/powerpoint/2010/main" val="3714076327"/>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3 w/ picture">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220651B-95DB-B1C9-C9FC-0BDB4516C25D}"/>
              </a:ext>
            </a:extLst>
          </p:cNvPr>
          <p:cNvSpPr>
            <a:spLocks noGrp="1"/>
          </p:cNvSpPr>
          <p:nvPr>
            <p:ph type="pic" sz="quarter" idx="10"/>
          </p:nvPr>
        </p:nvSpPr>
        <p:spPr>
          <a:xfrm>
            <a:off x="4269066" y="0"/>
            <a:ext cx="7922934" cy="6858000"/>
          </a:xfrm>
        </p:spPr>
        <p:txBody>
          <a:bodyPr/>
          <a:lstStyle>
            <a:lvl1pPr marL="0" indent="0">
              <a:buNone/>
              <a:defRPr/>
            </a:lvl1pPr>
          </a:lstStyle>
          <a:p>
            <a:endParaRPr lang="en-FI"/>
          </a:p>
        </p:txBody>
      </p:sp>
      <p:sp>
        <p:nvSpPr>
          <p:cNvPr id="3" name="Rectangle 2">
            <a:extLst>
              <a:ext uri="{FF2B5EF4-FFF2-40B4-BE49-F238E27FC236}">
                <a16:creationId xmlns:a16="http://schemas.microsoft.com/office/drawing/2014/main" id="{4F7DE765-5CFF-117D-7E9B-F0F1EA8BC99D}"/>
              </a:ext>
            </a:extLst>
          </p:cNvPr>
          <p:cNvSpPr/>
          <p:nvPr userDrawn="1"/>
        </p:nvSpPr>
        <p:spPr>
          <a:xfrm>
            <a:off x="-10676" y="0"/>
            <a:ext cx="4279742"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4" name="Picture 3">
            <a:extLst>
              <a:ext uri="{FF2B5EF4-FFF2-40B4-BE49-F238E27FC236}">
                <a16:creationId xmlns:a16="http://schemas.microsoft.com/office/drawing/2014/main" id="{437A2F2D-8886-6DB5-7CDE-38C9574C6658}"/>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a:xfrm>
            <a:off x="309947" y="312930"/>
            <a:ext cx="994198" cy="200033"/>
          </a:xfrm>
          <a:prstGeom prst="rect">
            <a:avLst/>
          </a:prstGeom>
        </p:spPr>
      </p:pic>
      <p:sp>
        <p:nvSpPr>
          <p:cNvPr id="5" name="Title 1">
            <a:extLst>
              <a:ext uri="{FF2B5EF4-FFF2-40B4-BE49-F238E27FC236}">
                <a16:creationId xmlns:a16="http://schemas.microsoft.com/office/drawing/2014/main" id="{65BF523B-40CC-B284-E79F-BFFB07C2E492}"/>
              </a:ext>
            </a:extLst>
          </p:cNvPr>
          <p:cNvSpPr>
            <a:spLocks noGrp="1"/>
          </p:cNvSpPr>
          <p:nvPr>
            <p:ph type="title" hasCustomPrompt="1"/>
          </p:nvPr>
        </p:nvSpPr>
        <p:spPr>
          <a:xfrm>
            <a:off x="988606" y="3355849"/>
            <a:ext cx="4168800" cy="2526733"/>
          </a:xfrm>
        </p:spPr>
        <p:txBody>
          <a:bodyPr anchor="b" anchorCtr="0"/>
          <a:lstStyle>
            <a:lvl1pPr algn="l">
              <a:defRPr sz="2800">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endParaRPr lang="en-GB"/>
          </a:p>
        </p:txBody>
      </p:sp>
    </p:spTree>
    <p:extLst>
      <p:ext uri="{BB962C8B-B14F-4D97-AF65-F5344CB8AC3E}">
        <p14:creationId xmlns:p14="http://schemas.microsoft.com/office/powerpoint/2010/main" val="1242638385"/>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4 w/ picture">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220651B-95DB-B1C9-C9FC-0BDB4516C25D}"/>
              </a:ext>
            </a:extLst>
          </p:cNvPr>
          <p:cNvSpPr>
            <a:spLocks noGrp="1"/>
          </p:cNvSpPr>
          <p:nvPr>
            <p:ph type="pic" sz="quarter" idx="10"/>
          </p:nvPr>
        </p:nvSpPr>
        <p:spPr>
          <a:xfrm>
            <a:off x="4269066" y="0"/>
            <a:ext cx="7922934" cy="6858000"/>
          </a:xfrm>
        </p:spPr>
        <p:txBody>
          <a:bodyPr/>
          <a:lstStyle>
            <a:lvl1pPr marL="0" indent="0">
              <a:buNone/>
              <a:defRPr/>
            </a:lvl1pPr>
          </a:lstStyle>
          <a:p>
            <a:endParaRPr lang="en-FI"/>
          </a:p>
        </p:txBody>
      </p:sp>
      <p:sp>
        <p:nvSpPr>
          <p:cNvPr id="3" name="Rectangle 2">
            <a:extLst>
              <a:ext uri="{FF2B5EF4-FFF2-40B4-BE49-F238E27FC236}">
                <a16:creationId xmlns:a16="http://schemas.microsoft.com/office/drawing/2014/main" id="{4F7DE765-5CFF-117D-7E9B-F0F1EA8BC99D}"/>
              </a:ext>
            </a:extLst>
          </p:cNvPr>
          <p:cNvSpPr/>
          <p:nvPr userDrawn="1"/>
        </p:nvSpPr>
        <p:spPr>
          <a:xfrm>
            <a:off x="-10676" y="0"/>
            <a:ext cx="427974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pic>
        <p:nvPicPr>
          <p:cNvPr id="4" name="Picture 3">
            <a:extLst>
              <a:ext uri="{FF2B5EF4-FFF2-40B4-BE49-F238E27FC236}">
                <a16:creationId xmlns:a16="http://schemas.microsoft.com/office/drawing/2014/main" id="{437A2F2D-8886-6DB5-7CDE-38C9574C665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09947" y="312930"/>
            <a:ext cx="994198" cy="200033"/>
          </a:xfrm>
          <a:prstGeom prst="rect">
            <a:avLst/>
          </a:prstGeom>
        </p:spPr>
      </p:pic>
      <p:sp>
        <p:nvSpPr>
          <p:cNvPr id="9" name="Title 1">
            <a:extLst>
              <a:ext uri="{FF2B5EF4-FFF2-40B4-BE49-F238E27FC236}">
                <a16:creationId xmlns:a16="http://schemas.microsoft.com/office/drawing/2014/main" id="{91DE01AC-7C91-209E-E956-3B5CD7C78227}"/>
              </a:ext>
            </a:extLst>
          </p:cNvPr>
          <p:cNvSpPr>
            <a:spLocks noGrp="1"/>
          </p:cNvSpPr>
          <p:nvPr>
            <p:ph type="title" hasCustomPrompt="1"/>
          </p:nvPr>
        </p:nvSpPr>
        <p:spPr>
          <a:xfrm>
            <a:off x="988606" y="3355849"/>
            <a:ext cx="4168800" cy="2526733"/>
          </a:xfrm>
        </p:spPr>
        <p:txBody>
          <a:bodyPr anchor="b" anchorCtr="0"/>
          <a:lstStyle>
            <a:lvl1pPr algn="l">
              <a:defRPr sz="2800">
                <a:solidFill>
                  <a:schemeClr val="tx1"/>
                </a:solidFill>
              </a:defRPr>
            </a:lvl1pPr>
          </a:lstStyle>
          <a:p>
            <a:r>
              <a:rPr lang="fi-FI"/>
              <a:t>Muokkaa </a:t>
            </a:r>
            <a:r>
              <a:rPr lang="fi-FI" err="1"/>
              <a:t>ots</a:t>
            </a:r>
            <a:r>
              <a:rPr lang="fi-FI"/>
              <a:t>. </a:t>
            </a:r>
            <a:r>
              <a:rPr lang="fi-FI" err="1"/>
              <a:t>perustyyl</a:t>
            </a:r>
            <a:r>
              <a:rPr lang="fi-FI"/>
              <a:t>. </a:t>
            </a:r>
            <a:r>
              <a:rPr lang="fi-FI" err="1"/>
              <a:t>napsautt</a:t>
            </a:r>
            <a:r>
              <a:rPr lang="fi-FI"/>
              <a:t>.</a:t>
            </a:r>
            <a:endParaRPr lang="en-GB"/>
          </a:p>
        </p:txBody>
      </p:sp>
    </p:spTree>
    <p:extLst>
      <p:ext uri="{BB962C8B-B14F-4D97-AF65-F5344CB8AC3E}">
        <p14:creationId xmlns:p14="http://schemas.microsoft.com/office/powerpoint/2010/main" val="846285851"/>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rgbClr val="F4F3ED"/>
        </a:solidFill>
        <a:effectLst/>
      </p:bgPr>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5236820D-829D-CD11-4258-82995BBB12D4}"/>
              </a:ext>
            </a:extLst>
          </p:cNvPr>
          <p:cNvPicPr>
            <a:picLocks noChangeAspect="1"/>
          </p:cNvPicPr>
          <p:nvPr userDrawn="1"/>
        </p:nvPicPr>
        <p:blipFill rotWithShape="1">
          <a:blip r:embed="rId2" cstate="screen">
            <a:duotone>
              <a:schemeClr val="accent5">
                <a:shade val="45000"/>
                <a:satMod val="135000"/>
              </a:schemeClr>
              <a:prstClr val="white"/>
            </a:duotone>
            <a:alphaModFix amt="12000"/>
            <a:extLst>
              <a:ext uri="{28A0092B-C50C-407E-A947-70E740481C1C}">
                <a14:useLocalDpi xmlns:a14="http://schemas.microsoft.com/office/drawing/2010/main"/>
              </a:ext>
            </a:extLst>
          </a:blip>
          <a:srcRect/>
          <a:stretch/>
        </p:blipFill>
        <p:spPr>
          <a:xfrm rot="21160429">
            <a:off x="-957325" y="-889139"/>
            <a:ext cx="13871926" cy="8966599"/>
          </a:xfrm>
          <a:prstGeom prst="rect">
            <a:avLst/>
          </a:prstGeom>
        </p:spPr>
      </p:pic>
      <p:sp>
        <p:nvSpPr>
          <p:cNvPr id="6" name="Otsikko 5">
            <a:extLst>
              <a:ext uri="{FF2B5EF4-FFF2-40B4-BE49-F238E27FC236}">
                <a16:creationId xmlns:a16="http://schemas.microsoft.com/office/drawing/2014/main" id="{BC04D42C-FE79-49B3-8B06-8E4089E7C8D8}"/>
              </a:ext>
            </a:extLst>
          </p:cNvPr>
          <p:cNvSpPr>
            <a:spLocks noGrp="1"/>
          </p:cNvSpPr>
          <p:nvPr>
            <p:ph type="title" hasCustomPrompt="1"/>
          </p:nvPr>
        </p:nvSpPr>
        <p:spPr>
          <a:xfrm>
            <a:off x="777922" y="750627"/>
            <a:ext cx="10402696" cy="1173707"/>
          </a:xfrm>
        </p:spPr>
        <p:txBody>
          <a:bodyPr/>
          <a:lstStyle>
            <a:lvl1pPr>
              <a:defRPr sz="2400"/>
            </a:lvl1pPr>
          </a:lstStyle>
          <a:p>
            <a:r>
              <a:rPr lang="en-US"/>
              <a:t>Click to edit Master title style</a:t>
            </a:r>
            <a:endParaRPr lang="fi-FI"/>
          </a:p>
        </p:txBody>
      </p:sp>
      <p:pic>
        <p:nvPicPr>
          <p:cNvPr id="3" name="Picture 2" descr="Logo&#10;&#10;Description automatically generated">
            <a:extLst>
              <a:ext uri="{FF2B5EF4-FFF2-40B4-BE49-F238E27FC236}">
                <a16:creationId xmlns:a16="http://schemas.microsoft.com/office/drawing/2014/main" id="{6E75D7FC-FBD6-13D7-2288-264D8A3C452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tretch/>
        </p:blipFill>
        <p:spPr>
          <a:xfrm>
            <a:off x="309947" y="6389518"/>
            <a:ext cx="990600" cy="228600"/>
          </a:xfrm>
          <a:prstGeom prst="rect">
            <a:avLst/>
          </a:prstGeom>
        </p:spPr>
      </p:pic>
      <p:sp>
        <p:nvSpPr>
          <p:cNvPr id="4" name="Slide Number Placeholder 5">
            <a:extLst>
              <a:ext uri="{FF2B5EF4-FFF2-40B4-BE49-F238E27FC236}">
                <a16:creationId xmlns:a16="http://schemas.microsoft.com/office/drawing/2014/main" id="{D220BFFF-48D8-4246-8CC9-0FEB4ADA9A5A}"/>
              </a:ext>
            </a:extLst>
          </p:cNvPr>
          <p:cNvSpPr>
            <a:spLocks noGrp="1"/>
          </p:cNvSpPr>
          <p:nvPr>
            <p:ph type="sldNum" sz="quarter" idx="4"/>
          </p:nvPr>
        </p:nvSpPr>
        <p:spPr>
          <a:xfrm>
            <a:off x="10149699" y="6527463"/>
            <a:ext cx="1176669" cy="271056"/>
          </a:xfrm>
          <a:prstGeom prst="rect">
            <a:avLst/>
          </a:prstGeom>
        </p:spPr>
        <p:txBody>
          <a:bodyPr vert="horz" lIns="0" tIns="0" rIns="0" bIns="0" rtlCol="0" anchor="ctr">
            <a:noAutofit/>
          </a:bodyPr>
          <a:lstStyle>
            <a:lvl1pPr algn="r">
              <a:defRPr sz="1000">
                <a:solidFill>
                  <a:schemeClr val="tx1"/>
                </a:solidFill>
              </a:defRPr>
            </a:lvl1pPr>
          </a:lstStyle>
          <a:p>
            <a:fld id="{15B18AC2-D547-4041-9833-A3699CCAAD33}" type="slidenum">
              <a:rPr lang="en-GB" smtClean="0"/>
              <a:pPr/>
              <a:t>‹#›</a:t>
            </a:fld>
            <a:endParaRPr lang="en-GB"/>
          </a:p>
        </p:txBody>
      </p:sp>
    </p:spTree>
    <p:extLst>
      <p:ext uri="{BB962C8B-B14F-4D97-AF65-F5344CB8AC3E}">
        <p14:creationId xmlns:p14="http://schemas.microsoft.com/office/powerpoint/2010/main" val="424823390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image" Target="../media/image1.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ags" Target="../tags/tag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3EE"/>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8A518EC-4FC5-716B-46B3-1BC584D14349}"/>
              </a:ext>
            </a:extLst>
          </p:cNvPr>
          <p:cNvGraphicFramePr>
            <a:graphicFrameLocks noChangeAspect="1"/>
          </p:cNvGraphicFramePr>
          <p:nvPr userDrawn="1">
            <p:custDataLst>
              <p:tags r:id="rId61"/>
            </p:custDataLst>
            <p:extLst>
              <p:ext uri="{D42A27DB-BD31-4B8C-83A1-F6EECF244321}">
                <p14:modId xmlns:p14="http://schemas.microsoft.com/office/powerpoint/2010/main" val="156524872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2" imgW="7772400" imgH="10058400" progId="TCLayout.ActiveDocument.1">
                  <p:embed/>
                </p:oleObj>
              </mc:Choice>
              <mc:Fallback>
                <p:oleObj name="think-cell Slide" r:id="rId62" imgW="7772400" imgH="10058400" progId="TCLayout.ActiveDocument.1">
                  <p:embed/>
                  <p:pic>
                    <p:nvPicPr>
                      <p:cNvPr id="7" name="Object 6" hidden="1">
                        <a:extLst>
                          <a:ext uri="{FF2B5EF4-FFF2-40B4-BE49-F238E27FC236}">
                            <a16:creationId xmlns:a16="http://schemas.microsoft.com/office/drawing/2014/main" id="{48A518EC-4FC5-716B-46B3-1BC584D14349}"/>
                          </a:ext>
                        </a:extLst>
                      </p:cNvPr>
                      <p:cNvPicPr/>
                      <p:nvPr/>
                    </p:nvPicPr>
                    <p:blipFill>
                      <a:blip r:embed="rId63"/>
                      <a:stretch>
                        <a:fillRect/>
                      </a:stretch>
                    </p:blipFill>
                    <p:spPr>
                      <a:xfrm>
                        <a:off x="1588" y="1588"/>
                        <a:ext cx="1227"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446068C2-EB46-473C-A14A-6C912C586250}"/>
              </a:ext>
            </a:extLst>
          </p:cNvPr>
          <p:cNvSpPr>
            <a:spLocks noGrp="1"/>
          </p:cNvSpPr>
          <p:nvPr>
            <p:ph type="title"/>
          </p:nvPr>
        </p:nvSpPr>
        <p:spPr>
          <a:xfrm>
            <a:off x="803473" y="841684"/>
            <a:ext cx="10522895" cy="974924"/>
          </a:xfrm>
          <a:prstGeom prst="rect">
            <a:avLst/>
          </a:prstGeom>
        </p:spPr>
        <p:txBody>
          <a:bodyPr vert="horz" lIns="0" tIns="0" rIns="0" bIns="0" rtlCol="0" anchor="t" anchorCtr="0">
            <a:noAutofit/>
          </a:bodyPr>
          <a:lstStyle/>
          <a:p>
            <a:r>
              <a:rPr lang="fi-FI"/>
              <a:t>Muokkaa ots. perustyyl. napsautt.</a:t>
            </a:r>
            <a:endParaRPr lang="en-GB"/>
          </a:p>
        </p:txBody>
      </p:sp>
      <p:sp>
        <p:nvSpPr>
          <p:cNvPr id="3" name="Text Placeholder 2">
            <a:extLst>
              <a:ext uri="{FF2B5EF4-FFF2-40B4-BE49-F238E27FC236}">
                <a16:creationId xmlns:a16="http://schemas.microsoft.com/office/drawing/2014/main" id="{A1D7C63E-E7E3-40D0-8E27-F720D10AE418}"/>
              </a:ext>
            </a:extLst>
          </p:cNvPr>
          <p:cNvSpPr>
            <a:spLocks noGrp="1"/>
          </p:cNvSpPr>
          <p:nvPr>
            <p:ph type="body" idx="1"/>
          </p:nvPr>
        </p:nvSpPr>
        <p:spPr>
          <a:xfrm>
            <a:off x="803473" y="1908403"/>
            <a:ext cx="10522895" cy="4107913"/>
          </a:xfrm>
          <a:prstGeom prst="rect">
            <a:avLst/>
          </a:prstGeom>
        </p:spPr>
        <p:txBody>
          <a:bodyPr vert="horz" lIns="0" tIns="0" rIns="0" bIns="0" rtlCol="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5" name="Footer Placeholder 4">
            <a:extLst>
              <a:ext uri="{FF2B5EF4-FFF2-40B4-BE49-F238E27FC236}">
                <a16:creationId xmlns:a16="http://schemas.microsoft.com/office/drawing/2014/main" id="{1B080678-E31E-C644-80D3-5F3AA0560C5E}"/>
              </a:ext>
            </a:extLst>
          </p:cNvPr>
          <p:cNvSpPr>
            <a:spLocks noGrp="1"/>
          </p:cNvSpPr>
          <p:nvPr>
            <p:ph type="ftr" sz="quarter" idx="3"/>
          </p:nvPr>
        </p:nvSpPr>
        <p:spPr>
          <a:xfrm>
            <a:off x="4038600" y="6514211"/>
            <a:ext cx="4114800" cy="271056"/>
          </a:xfrm>
          <a:prstGeom prst="rect">
            <a:avLst/>
          </a:prstGeom>
        </p:spPr>
        <p:txBody>
          <a:bodyPr vert="horz" lIns="0" tIns="0" rIns="0" bIns="0" rtlCol="0" anchor="ctr">
            <a:noAutofit/>
          </a:bodyPr>
          <a:lstStyle>
            <a:lvl1pPr algn="ctr">
              <a:defRPr sz="1000">
                <a:solidFill>
                  <a:schemeClr val="tx1"/>
                </a:solidFill>
              </a:defRPr>
            </a:lvl1pPr>
          </a:lstStyle>
          <a:p>
            <a:endParaRPr lang="en-GB"/>
          </a:p>
        </p:txBody>
      </p:sp>
      <p:sp>
        <p:nvSpPr>
          <p:cNvPr id="6" name="Slide Number Placeholder 5">
            <a:extLst>
              <a:ext uri="{FF2B5EF4-FFF2-40B4-BE49-F238E27FC236}">
                <a16:creationId xmlns:a16="http://schemas.microsoft.com/office/drawing/2014/main" id="{A52B8AD1-EBB9-584B-8541-EFBD51E12DE1}"/>
              </a:ext>
            </a:extLst>
          </p:cNvPr>
          <p:cNvSpPr>
            <a:spLocks noGrp="1"/>
          </p:cNvSpPr>
          <p:nvPr>
            <p:ph type="sldNum" sz="quarter" idx="4"/>
          </p:nvPr>
        </p:nvSpPr>
        <p:spPr>
          <a:xfrm>
            <a:off x="10149699" y="6514211"/>
            <a:ext cx="1176669" cy="271056"/>
          </a:xfrm>
          <a:prstGeom prst="rect">
            <a:avLst/>
          </a:prstGeom>
        </p:spPr>
        <p:txBody>
          <a:bodyPr vert="horz" lIns="0" tIns="0" rIns="0" bIns="0" rtlCol="0" anchor="ctr">
            <a:noAutofit/>
          </a:bodyPr>
          <a:lstStyle>
            <a:lvl1pPr algn="r">
              <a:defRPr sz="1000">
                <a:solidFill>
                  <a:schemeClr val="tx1"/>
                </a:solidFill>
              </a:defRPr>
            </a:lvl1pPr>
          </a:lstStyle>
          <a:p>
            <a:fld id="{15B18AC2-D547-4041-9833-A3699CCAAD33}" type="slidenum">
              <a:rPr lang="en-GB" smtClean="0"/>
              <a:pPr/>
              <a:t>‹#›</a:t>
            </a:fld>
            <a:endParaRPr lang="en-GB"/>
          </a:p>
        </p:txBody>
      </p:sp>
    </p:spTree>
    <p:extLst>
      <p:ext uri="{BB962C8B-B14F-4D97-AF65-F5344CB8AC3E}">
        <p14:creationId xmlns:p14="http://schemas.microsoft.com/office/powerpoint/2010/main" val="2341125101"/>
      </p:ext>
    </p:extLst>
  </p:cSld>
  <p:clrMap bg1="lt1" tx1="dk1" bg2="lt2" tx2="dk2" accent1="accent1" accent2="accent2" accent3="accent3" accent4="accent4" accent5="accent5" accent6="accent6" hlink="hlink" folHlink="folHlink"/>
  <p:sldLayoutIdLst>
    <p:sldLayoutId id="2147483762" r:id="rId1"/>
    <p:sldLayoutId id="2147483865" r:id="rId2"/>
    <p:sldLayoutId id="2147483867" r:id="rId3"/>
    <p:sldLayoutId id="2147483900" r:id="rId4"/>
    <p:sldLayoutId id="2147483787" r:id="rId5"/>
    <p:sldLayoutId id="2147483868" r:id="rId6"/>
    <p:sldLayoutId id="2147483866" r:id="rId7"/>
    <p:sldLayoutId id="2147483899" r:id="rId8"/>
    <p:sldLayoutId id="2147483911" r:id="rId9"/>
    <p:sldLayoutId id="2147483785" r:id="rId10"/>
    <p:sldLayoutId id="2147483784" r:id="rId11"/>
    <p:sldLayoutId id="2147483786" r:id="rId12"/>
    <p:sldLayoutId id="2147483773" r:id="rId13"/>
    <p:sldLayoutId id="2147483903" r:id="rId14"/>
    <p:sldLayoutId id="2147483904" r:id="rId15"/>
    <p:sldLayoutId id="2147483890" r:id="rId16"/>
    <p:sldLayoutId id="2147483775" r:id="rId17"/>
    <p:sldLayoutId id="2147483891" r:id="rId18"/>
    <p:sldLayoutId id="2147483906" r:id="rId19"/>
    <p:sldLayoutId id="2147483905" r:id="rId20"/>
    <p:sldLayoutId id="2147483777" r:id="rId21"/>
    <p:sldLayoutId id="2147483778" r:id="rId22"/>
    <p:sldLayoutId id="2147483763" r:id="rId23"/>
    <p:sldLayoutId id="2147483869" r:id="rId24"/>
    <p:sldLayoutId id="2147483764" r:id="rId25"/>
    <p:sldLayoutId id="2147483870" r:id="rId26"/>
    <p:sldLayoutId id="2147483880" r:id="rId27"/>
    <p:sldLayoutId id="2147483898" r:id="rId28"/>
    <p:sldLayoutId id="2147483881" r:id="rId29"/>
    <p:sldLayoutId id="2147483765" r:id="rId30"/>
    <p:sldLayoutId id="2147483871" r:id="rId31"/>
    <p:sldLayoutId id="2147483779" r:id="rId32"/>
    <p:sldLayoutId id="2147483872" r:id="rId33"/>
    <p:sldLayoutId id="2147483873" r:id="rId34"/>
    <p:sldLayoutId id="2147483874" r:id="rId35"/>
    <p:sldLayoutId id="2147483875" r:id="rId36"/>
    <p:sldLayoutId id="2147483876" r:id="rId37"/>
    <p:sldLayoutId id="2147483896" r:id="rId38"/>
    <p:sldLayoutId id="2147483771" r:id="rId39"/>
    <p:sldLayoutId id="2147483877" r:id="rId40"/>
    <p:sldLayoutId id="2147483892" r:id="rId41"/>
    <p:sldLayoutId id="2147483897" r:id="rId42"/>
    <p:sldLayoutId id="2147483895" r:id="rId43"/>
    <p:sldLayoutId id="2147483878" r:id="rId44"/>
    <p:sldLayoutId id="2147483879" r:id="rId45"/>
    <p:sldLayoutId id="2147483893" r:id="rId46"/>
    <p:sldLayoutId id="2147483894" r:id="rId47"/>
    <p:sldLayoutId id="2147483882" r:id="rId48"/>
    <p:sldLayoutId id="2147483788" r:id="rId49"/>
    <p:sldLayoutId id="2147483883" r:id="rId50"/>
    <p:sldLayoutId id="2147483782" r:id="rId51"/>
    <p:sldLayoutId id="2147483783" r:id="rId52"/>
    <p:sldLayoutId id="2147483901" r:id="rId53"/>
    <p:sldLayoutId id="2147483902" r:id="rId54"/>
    <p:sldLayoutId id="2147483884" r:id="rId55"/>
    <p:sldLayoutId id="2147483909" r:id="rId56"/>
    <p:sldLayoutId id="2147483916" r:id="rId57"/>
    <p:sldLayoutId id="2147483917" r:id="rId58"/>
    <p:sldLayoutId id="2147483918" r:id="rId59"/>
  </p:sldLayoutIdLst>
  <p:hf hdr="0" ftr="0" dt="0"/>
  <p:txStyles>
    <p:titleStyle>
      <a:lvl1pPr algn="l" defTabSz="914400" rtl="0" eaLnBrk="1" latinLnBrk="0" hangingPunct="1">
        <a:lnSpc>
          <a:spcPct val="85000"/>
        </a:lnSpc>
        <a:spcBef>
          <a:spcPct val="0"/>
        </a:spcBef>
        <a:buNone/>
        <a:defRPr sz="2400" kern="1200" spc="-70" baseline="0">
          <a:solidFill>
            <a:schemeClr val="tx1"/>
          </a:solidFill>
          <a:latin typeface="+mj-lt"/>
          <a:ea typeface="+mj-ea"/>
          <a:cs typeface="+mj-cs"/>
        </a:defRPr>
      </a:lvl1pPr>
    </p:titleStyle>
    <p:bodyStyle>
      <a:lvl1pPr marL="177800" indent="-177800" algn="l" defTabSz="914400" rtl="0" eaLnBrk="1" latinLnBrk="0" hangingPunct="1">
        <a:lnSpc>
          <a:spcPct val="117000"/>
        </a:lnSpc>
        <a:spcBef>
          <a:spcPts val="0"/>
        </a:spcBef>
        <a:buFont typeface="Arial" panose="020B0604020202020204" pitchFamily="34" charset="0"/>
        <a:buChar char="•"/>
        <a:defRPr sz="1400" b="0" i="0" kern="1200" spc="-20" baseline="0">
          <a:solidFill>
            <a:schemeClr val="tx1"/>
          </a:solidFill>
          <a:latin typeface="AEROPORT-LIGHT" panose="02000000000000000000" pitchFamily="2" charset="77"/>
          <a:ea typeface="+mn-ea"/>
          <a:cs typeface="+mn-cs"/>
        </a:defRPr>
      </a:lvl1pPr>
      <a:lvl2pPr marL="538163" indent="-176213" algn="l" defTabSz="914400" rtl="0" eaLnBrk="1" latinLnBrk="0" hangingPunct="1">
        <a:lnSpc>
          <a:spcPct val="100000"/>
        </a:lnSpc>
        <a:spcBef>
          <a:spcPts val="0"/>
        </a:spcBef>
        <a:buFont typeface="Arial" panose="020B0604020202020204" pitchFamily="34" charset="0"/>
        <a:buChar char="•"/>
        <a:defRPr sz="1400" b="0" i="0" kern="1200" spc="-20" baseline="0">
          <a:solidFill>
            <a:schemeClr val="tx1"/>
          </a:solidFill>
          <a:latin typeface="AEROPORT-LIGHT" panose="02000000000000000000" pitchFamily="2" charset="77"/>
          <a:ea typeface="+mn-ea"/>
          <a:cs typeface="+mn-cs"/>
        </a:defRPr>
      </a:lvl2pPr>
      <a:lvl3pPr marL="900113" indent="-184150" algn="l" defTabSz="914400" rtl="0" eaLnBrk="1" latinLnBrk="0" hangingPunct="1">
        <a:lnSpc>
          <a:spcPct val="100000"/>
        </a:lnSpc>
        <a:spcBef>
          <a:spcPts val="0"/>
        </a:spcBef>
        <a:buFont typeface="Arial" panose="020B0604020202020204" pitchFamily="34" charset="0"/>
        <a:buChar char="•"/>
        <a:defRPr sz="1400" b="0" i="0" kern="1200" spc="-20" baseline="0">
          <a:solidFill>
            <a:schemeClr val="tx1"/>
          </a:solidFill>
          <a:latin typeface="AEROPORT-LIGHT" panose="02000000000000000000" pitchFamily="2" charset="77"/>
          <a:ea typeface="+mn-ea"/>
          <a:cs typeface="+mn-cs"/>
        </a:defRPr>
      </a:lvl3pPr>
      <a:lvl4pPr marL="1254125" indent="-176213" algn="l" defTabSz="914400" rtl="0" eaLnBrk="1" latinLnBrk="0" hangingPunct="1">
        <a:lnSpc>
          <a:spcPct val="100000"/>
        </a:lnSpc>
        <a:spcBef>
          <a:spcPts val="0"/>
        </a:spcBef>
        <a:buFont typeface="Arial" panose="020B0604020202020204" pitchFamily="34" charset="0"/>
        <a:buChar char="•"/>
        <a:defRPr sz="1400" b="0" i="0" kern="1200" spc="-20" baseline="0">
          <a:solidFill>
            <a:schemeClr val="tx1"/>
          </a:solidFill>
          <a:latin typeface="AEROPORT-LIGHT" panose="02000000000000000000" pitchFamily="2" charset="77"/>
          <a:ea typeface="+mn-ea"/>
          <a:cs typeface="+mn-cs"/>
        </a:defRPr>
      </a:lvl4pPr>
      <a:lvl5pPr marL="1616075" indent="-184150" algn="l" defTabSz="914400" rtl="0" eaLnBrk="1" latinLnBrk="0" hangingPunct="1">
        <a:lnSpc>
          <a:spcPct val="100000"/>
        </a:lnSpc>
        <a:spcBef>
          <a:spcPts val="0"/>
        </a:spcBef>
        <a:buFont typeface="Arial" panose="020B0604020202020204" pitchFamily="34" charset="0"/>
        <a:buChar char="•"/>
        <a:defRPr sz="1400" b="0" i="0" kern="1200" spc="-20" baseline="0">
          <a:solidFill>
            <a:schemeClr val="tx1"/>
          </a:solidFill>
          <a:latin typeface="AEROPORT-LIGHT"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16.jpe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9.sv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9.sv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9.svg"/><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9.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orakulmio 8">
            <a:extLst>
              <a:ext uri="{FF2B5EF4-FFF2-40B4-BE49-F238E27FC236}">
                <a16:creationId xmlns:a16="http://schemas.microsoft.com/office/drawing/2014/main" id="{2FE53FE3-F62E-0E90-75AF-FE1C313EE72A}"/>
              </a:ext>
            </a:extLst>
          </p:cNvPr>
          <p:cNvSpPr/>
          <p:nvPr/>
        </p:nvSpPr>
        <p:spPr>
          <a:xfrm>
            <a:off x="4876132" y="0"/>
            <a:ext cx="7315868"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larendon Graphic Thin"/>
              <a:ea typeface="+mn-ea"/>
              <a:cs typeface="+mn-cs"/>
            </a:endParaRPr>
          </a:p>
        </p:txBody>
      </p:sp>
      <p:pic>
        <p:nvPicPr>
          <p:cNvPr id="3" name="Kuva 2" descr="Kuva, joka sisältää kohteen kuvakaappaus, Fontti, Grafiikka, musta&#10;&#10;Tekoälyn generoima sisältö voi olla virheellistä.">
            <a:extLst>
              <a:ext uri="{FF2B5EF4-FFF2-40B4-BE49-F238E27FC236}">
                <a16:creationId xmlns:a16="http://schemas.microsoft.com/office/drawing/2014/main" id="{4DE4E35B-851B-164F-68D0-03180B10B2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29428" y="5202621"/>
            <a:ext cx="1549746" cy="313824"/>
          </a:xfrm>
          <a:prstGeom prst="rect">
            <a:avLst/>
          </a:prstGeom>
          <a:noFill/>
        </p:spPr>
      </p:pic>
      <p:sp>
        <p:nvSpPr>
          <p:cNvPr id="4" name="Tekstiruutu 3">
            <a:extLst>
              <a:ext uri="{FF2B5EF4-FFF2-40B4-BE49-F238E27FC236}">
                <a16:creationId xmlns:a16="http://schemas.microsoft.com/office/drawing/2014/main" id="{871C83B5-BA9B-C85B-C0C8-B07441C3F218}"/>
              </a:ext>
            </a:extLst>
          </p:cNvPr>
          <p:cNvSpPr txBox="1"/>
          <p:nvPr/>
        </p:nvSpPr>
        <p:spPr>
          <a:xfrm>
            <a:off x="11717867" y="270933"/>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err="1">
              <a:ln>
                <a:noFill/>
              </a:ln>
              <a:solidFill>
                <a:srgbClr val="000000"/>
              </a:solidFill>
              <a:effectLst/>
              <a:uLnTx/>
              <a:uFillTx/>
              <a:latin typeface="Clarendon Graphic Thin"/>
              <a:ea typeface="+mn-ea"/>
              <a:cs typeface="+mn-cs"/>
            </a:endParaRPr>
          </a:p>
        </p:txBody>
      </p:sp>
      <p:sp>
        <p:nvSpPr>
          <p:cNvPr id="5" name="Tekstiruutu 4">
            <a:extLst>
              <a:ext uri="{FF2B5EF4-FFF2-40B4-BE49-F238E27FC236}">
                <a16:creationId xmlns:a16="http://schemas.microsoft.com/office/drawing/2014/main" id="{D8694EBB-6FE8-74B8-5820-027ECF1F9491}"/>
              </a:ext>
            </a:extLst>
          </p:cNvPr>
          <p:cNvSpPr txBox="1"/>
          <p:nvPr/>
        </p:nvSpPr>
        <p:spPr>
          <a:xfrm>
            <a:off x="-1604211" y="1379621"/>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err="1">
              <a:ln>
                <a:noFill/>
              </a:ln>
              <a:solidFill>
                <a:srgbClr val="000000"/>
              </a:solidFill>
              <a:effectLst/>
              <a:uLnTx/>
              <a:uFillTx/>
              <a:latin typeface="Clarendon Graphic Thin"/>
              <a:ea typeface="+mn-ea"/>
              <a:cs typeface="+mn-cs"/>
            </a:endParaRPr>
          </a:p>
        </p:txBody>
      </p:sp>
      <p:sp>
        <p:nvSpPr>
          <p:cNvPr id="7" name="Tekstiruutu 6">
            <a:extLst>
              <a:ext uri="{FF2B5EF4-FFF2-40B4-BE49-F238E27FC236}">
                <a16:creationId xmlns:a16="http://schemas.microsoft.com/office/drawing/2014/main" id="{97FC2D8C-A779-FC36-2C0B-6476A28CD45B}"/>
              </a:ext>
            </a:extLst>
          </p:cNvPr>
          <p:cNvSpPr txBox="1"/>
          <p:nvPr/>
        </p:nvSpPr>
        <p:spPr>
          <a:xfrm>
            <a:off x="6410131" y="1203649"/>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err="1">
              <a:ln>
                <a:noFill/>
              </a:ln>
              <a:solidFill>
                <a:srgbClr val="000000"/>
              </a:solidFill>
              <a:effectLst/>
              <a:uLnTx/>
              <a:uFillTx/>
              <a:latin typeface="Clarendon Graphic Thin"/>
              <a:ea typeface="+mn-ea"/>
              <a:cs typeface="+mn-cs"/>
            </a:endParaRPr>
          </a:p>
        </p:txBody>
      </p:sp>
      <p:sp>
        <p:nvSpPr>
          <p:cNvPr id="17" name="Tekstiruutu 16">
            <a:extLst>
              <a:ext uri="{FF2B5EF4-FFF2-40B4-BE49-F238E27FC236}">
                <a16:creationId xmlns:a16="http://schemas.microsoft.com/office/drawing/2014/main" id="{343EE5C3-5EF5-4CFC-39D5-0F6BFE0A41E6}"/>
              </a:ext>
            </a:extLst>
          </p:cNvPr>
          <p:cNvSpPr txBox="1"/>
          <p:nvPr/>
        </p:nvSpPr>
        <p:spPr>
          <a:xfrm>
            <a:off x="8210489" y="5116335"/>
            <a:ext cx="1118938" cy="400110"/>
          </a:xfrm>
          <a:prstGeom prst="rect">
            <a:avLst/>
          </a:prstGeom>
          <a:noFill/>
        </p:spPr>
        <p:txBody>
          <a:bodyPr wrap="square">
            <a:spAutoFit/>
          </a:bodyPr>
          <a:lstStyle/>
          <a:p>
            <a:pPr algn="ctr"/>
            <a:r>
              <a:rPr lang="fi-FI" sz="2000" b="1">
                <a:latin typeface="Aeroport" panose="02000000000000000000" pitchFamily="2" charset="77"/>
              </a:rPr>
              <a:t>X</a:t>
            </a:r>
            <a:endParaRPr lang="fi-FI" sz="3200" b="1"/>
          </a:p>
        </p:txBody>
      </p:sp>
      <p:sp>
        <p:nvSpPr>
          <p:cNvPr id="12" name="Title 1">
            <a:extLst>
              <a:ext uri="{FF2B5EF4-FFF2-40B4-BE49-F238E27FC236}">
                <a16:creationId xmlns:a16="http://schemas.microsoft.com/office/drawing/2014/main" id="{B615D5BA-2186-F22E-3828-17B149A0031D}"/>
              </a:ext>
            </a:extLst>
          </p:cNvPr>
          <p:cNvSpPr txBox="1">
            <a:spLocks/>
          </p:cNvSpPr>
          <p:nvPr/>
        </p:nvSpPr>
        <p:spPr>
          <a:xfrm>
            <a:off x="6356406" y="1497109"/>
            <a:ext cx="5302291" cy="1001790"/>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2400" kern="1200" spc="-70" baseline="0">
                <a:solidFill>
                  <a:schemeClr val="tx1"/>
                </a:solidFill>
                <a:latin typeface="+mj-lt"/>
                <a:ea typeface="+mj-ea"/>
                <a:cs typeface="+mj-cs"/>
              </a:defRPr>
            </a:lvl1pPr>
          </a:lstStyle>
          <a:p>
            <a:r>
              <a:rPr lang="fi-FI" sz="3600" dirty="0">
                <a:latin typeface="Aeroport"/>
              </a:rPr>
              <a:t>Rahoittajien näkemykset muuttuvasta toimintaympäristöstä ja rahoitusmalleista </a:t>
            </a:r>
          </a:p>
        </p:txBody>
      </p:sp>
      <p:sp>
        <p:nvSpPr>
          <p:cNvPr id="15" name="Subtitle 2">
            <a:extLst>
              <a:ext uri="{FF2B5EF4-FFF2-40B4-BE49-F238E27FC236}">
                <a16:creationId xmlns:a16="http://schemas.microsoft.com/office/drawing/2014/main" id="{189A9CA0-FEA3-129B-3416-5F96B6906A04}"/>
              </a:ext>
            </a:extLst>
          </p:cNvPr>
          <p:cNvSpPr txBox="1">
            <a:spLocks/>
          </p:cNvSpPr>
          <p:nvPr/>
        </p:nvSpPr>
        <p:spPr>
          <a:xfrm>
            <a:off x="6356406" y="3996008"/>
            <a:ext cx="4827104" cy="533415"/>
          </a:xfrm>
          <a:prstGeom prst="rect">
            <a:avLst/>
          </a:prstGeom>
        </p:spPr>
        <p:txBody>
          <a:bodyPr vert="horz" lIns="0" tIns="0" rIns="0" bIns="0" rtlCol="0" anchor="t">
            <a:noAutofit/>
          </a:bodyPr>
          <a:lstStyle>
            <a:lvl1pPr marL="177800" indent="-177800" algn="l" defTabSz="914400" rtl="0" eaLnBrk="1" latinLnBrk="0" hangingPunct="1">
              <a:lnSpc>
                <a:spcPct val="117000"/>
              </a:lnSpc>
              <a:spcBef>
                <a:spcPts val="0"/>
              </a:spcBef>
              <a:buFont typeface="Arial" panose="020B0604020202020204" pitchFamily="34" charset="0"/>
              <a:buChar char="•"/>
              <a:defRPr sz="1400" b="0" i="0" kern="1200" spc="-20" baseline="0">
                <a:solidFill>
                  <a:schemeClr val="tx1"/>
                </a:solidFill>
                <a:latin typeface="AEROPORT-LIGHT" panose="02000000000000000000" pitchFamily="2" charset="77"/>
                <a:ea typeface="+mn-ea"/>
                <a:cs typeface="+mn-cs"/>
              </a:defRPr>
            </a:lvl1pPr>
            <a:lvl2pPr marL="538163" indent="-176213" algn="l" defTabSz="914400" rtl="0" eaLnBrk="1" latinLnBrk="0" hangingPunct="1">
              <a:lnSpc>
                <a:spcPct val="100000"/>
              </a:lnSpc>
              <a:spcBef>
                <a:spcPts val="0"/>
              </a:spcBef>
              <a:buFont typeface="Arial" panose="020B0604020202020204" pitchFamily="34" charset="0"/>
              <a:buChar char="•"/>
              <a:defRPr sz="1400" b="0" i="0" kern="1200" spc="-20" baseline="0">
                <a:solidFill>
                  <a:schemeClr val="tx1"/>
                </a:solidFill>
                <a:latin typeface="AEROPORT-LIGHT" panose="02000000000000000000" pitchFamily="2" charset="77"/>
                <a:ea typeface="+mn-ea"/>
                <a:cs typeface="+mn-cs"/>
              </a:defRPr>
            </a:lvl2pPr>
            <a:lvl3pPr marL="900113" indent="-184150" algn="l" defTabSz="914400" rtl="0" eaLnBrk="1" latinLnBrk="0" hangingPunct="1">
              <a:lnSpc>
                <a:spcPct val="100000"/>
              </a:lnSpc>
              <a:spcBef>
                <a:spcPts val="0"/>
              </a:spcBef>
              <a:buFont typeface="Arial" panose="020B0604020202020204" pitchFamily="34" charset="0"/>
              <a:buChar char="•"/>
              <a:defRPr sz="1400" b="0" i="0" kern="1200" spc="-20" baseline="0">
                <a:solidFill>
                  <a:schemeClr val="tx1"/>
                </a:solidFill>
                <a:latin typeface="AEROPORT-LIGHT" panose="02000000000000000000" pitchFamily="2" charset="77"/>
                <a:ea typeface="+mn-ea"/>
                <a:cs typeface="+mn-cs"/>
              </a:defRPr>
            </a:lvl3pPr>
            <a:lvl4pPr marL="1254125" indent="-176213" algn="l" defTabSz="914400" rtl="0" eaLnBrk="1" latinLnBrk="0" hangingPunct="1">
              <a:lnSpc>
                <a:spcPct val="100000"/>
              </a:lnSpc>
              <a:spcBef>
                <a:spcPts val="0"/>
              </a:spcBef>
              <a:buFont typeface="Arial" panose="020B0604020202020204" pitchFamily="34" charset="0"/>
              <a:buChar char="•"/>
              <a:defRPr sz="1400" b="0" i="0" kern="1200" spc="-20" baseline="0">
                <a:solidFill>
                  <a:schemeClr val="tx1"/>
                </a:solidFill>
                <a:latin typeface="AEROPORT-LIGHT" panose="02000000000000000000" pitchFamily="2" charset="77"/>
                <a:ea typeface="+mn-ea"/>
                <a:cs typeface="+mn-cs"/>
              </a:defRPr>
            </a:lvl4pPr>
            <a:lvl5pPr marL="1616075" indent="-184150" algn="l" defTabSz="914400" rtl="0" eaLnBrk="1" latinLnBrk="0" hangingPunct="1">
              <a:lnSpc>
                <a:spcPct val="100000"/>
              </a:lnSpc>
              <a:spcBef>
                <a:spcPts val="0"/>
              </a:spcBef>
              <a:buFont typeface="Arial" panose="020B0604020202020204" pitchFamily="34" charset="0"/>
              <a:buChar char="•"/>
              <a:defRPr sz="1400" b="0" i="0" kern="1200" spc="-20" baseline="0">
                <a:solidFill>
                  <a:schemeClr val="tx1"/>
                </a:solidFill>
                <a:latin typeface="AEROPORT-LIGHT"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1600">
                <a:latin typeface="Aeroport Light"/>
              </a:rPr>
              <a:t>Helmikuu 2026</a:t>
            </a:r>
          </a:p>
          <a:p>
            <a:pPr marL="0" indent="0">
              <a:buNone/>
            </a:pPr>
            <a:r>
              <a:rPr lang="fi-FI" sz="1600">
                <a:latin typeface="Aeroport Light"/>
              </a:rPr>
              <a:t>Jaakko Luomaranta, Arno Aranko &amp; Sakari Mesimäki</a:t>
            </a:r>
          </a:p>
        </p:txBody>
      </p:sp>
      <p:pic>
        <p:nvPicPr>
          <p:cNvPr id="1026" name="Picture 2" descr="Icehearts-logo-2">
            <a:extLst>
              <a:ext uri="{FF2B5EF4-FFF2-40B4-BE49-F238E27FC236}">
                <a16:creationId xmlns:a16="http://schemas.microsoft.com/office/drawing/2014/main" id="{6A5594EB-E88F-8064-678F-10B3F1270DA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48731" y="4975926"/>
            <a:ext cx="1242573" cy="8655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ce-girls-2">
            <a:extLst>
              <a:ext uri="{FF2B5EF4-FFF2-40B4-BE49-F238E27FC236}">
                <a16:creationId xmlns:a16="http://schemas.microsoft.com/office/drawing/2014/main" id="{D6A9213C-3F6B-8A65-8A82-16B1A47866C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977" r="36299"/>
          <a:stretch/>
        </p:blipFill>
        <p:spPr bwMode="auto">
          <a:xfrm>
            <a:off x="0" y="0"/>
            <a:ext cx="5146059" cy="6860517"/>
          </a:xfrm>
          <a:prstGeom prst="rect">
            <a:avLst/>
          </a:prstGeom>
          <a:noFill/>
          <a:extLst>
            <a:ext uri="{909E8E84-426E-40DD-AFC4-6F175D3DCCD1}">
              <a14:hiddenFill xmlns:a14="http://schemas.microsoft.com/office/drawing/2010/main">
                <a:solidFill>
                  <a:srgbClr val="FFFFFF"/>
                </a:solidFill>
              </a14:hiddenFill>
            </a:ext>
          </a:extLst>
        </p:spPr>
      </p:pic>
      <p:sp>
        <p:nvSpPr>
          <p:cNvPr id="2" name="Subtitle 2">
            <a:extLst>
              <a:ext uri="{FF2B5EF4-FFF2-40B4-BE49-F238E27FC236}">
                <a16:creationId xmlns:a16="http://schemas.microsoft.com/office/drawing/2014/main" id="{878E0F9A-855D-B993-BC8A-8BFE8EAD63D6}"/>
              </a:ext>
            </a:extLst>
          </p:cNvPr>
          <p:cNvSpPr txBox="1">
            <a:spLocks/>
          </p:cNvSpPr>
          <p:nvPr/>
        </p:nvSpPr>
        <p:spPr>
          <a:xfrm>
            <a:off x="6356406" y="3429000"/>
            <a:ext cx="4827104" cy="345780"/>
          </a:xfrm>
          <a:prstGeom prst="rect">
            <a:avLst/>
          </a:prstGeom>
        </p:spPr>
        <p:txBody>
          <a:bodyPr vert="horz" lIns="0" tIns="0" rIns="0" bIns="0" rtlCol="0" anchor="t">
            <a:noAutofit/>
          </a:bodyPr>
          <a:lstStyle>
            <a:lvl1pPr marL="177800" indent="-177800" algn="l" defTabSz="914400" rtl="0" eaLnBrk="1" latinLnBrk="0" hangingPunct="1">
              <a:lnSpc>
                <a:spcPct val="117000"/>
              </a:lnSpc>
              <a:spcBef>
                <a:spcPts val="0"/>
              </a:spcBef>
              <a:buFont typeface="Arial" panose="020B0604020202020204" pitchFamily="34" charset="0"/>
              <a:buChar char="•"/>
              <a:defRPr sz="1400" b="0" i="0" kern="1200" spc="-20" baseline="0">
                <a:solidFill>
                  <a:schemeClr val="tx1"/>
                </a:solidFill>
                <a:latin typeface="AEROPORT-LIGHT" panose="02000000000000000000" pitchFamily="2" charset="77"/>
                <a:ea typeface="+mn-ea"/>
                <a:cs typeface="+mn-cs"/>
              </a:defRPr>
            </a:lvl1pPr>
            <a:lvl2pPr marL="538163" indent="-176213" algn="l" defTabSz="914400" rtl="0" eaLnBrk="1" latinLnBrk="0" hangingPunct="1">
              <a:lnSpc>
                <a:spcPct val="100000"/>
              </a:lnSpc>
              <a:spcBef>
                <a:spcPts val="0"/>
              </a:spcBef>
              <a:buFont typeface="Arial" panose="020B0604020202020204" pitchFamily="34" charset="0"/>
              <a:buChar char="•"/>
              <a:defRPr sz="1400" b="0" i="0" kern="1200" spc="-20" baseline="0">
                <a:solidFill>
                  <a:schemeClr val="tx1"/>
                </a:solidFill>
                <a:latin typeface="AEROPORT-LIGHT" panose="02000000000000000000" pitchFamily="2" charset="77"/>
                <a:ea typeface="+mn-ea"/>
                <a:cs typeface="+mn-cs"/>
              </a:defRPr>
            </a:lvl2pPr>
            <a:lvl3pPr marL="900113" indent="-184150" algn="l" defTabSz="914400" rtl="0" eaLnBrk="1" latinLnBrk="0" hangingPunct="1">
              <a:lnSpc>
                <a:spcPct val="100000"/>
              </a:lnSpc>
              <a:spcBef>
                <a:spcPts val="0"/>
              </a:spcBef>
              <a:buFont typeface="Arial" panose="020B0604020202020204" pitchFamily="34" charset="0"/>
              <a:buChar char="•"/>
              <a:defRPr sz="1400" b="0" i="0" kern="1200" spc="-20" baseline="0">
                <a:solidFill>
                  <a:schemeClr val="tx1"/>
                </a:solidFill>
                <a:latin typeface="AEROPORT-LIGHT" panose="02000000000000000000" pitchFamily="2" charset="77"/>
                <a:ea typeface="+mn-ea"/>
                <a:cs typeface="+mn-cs"/>
              </a:defRPr>
            </a:lvl3pPr>
            <a:lvl4pPr marL="1254125" indent="-176213" algn="l" defTabSz="914400" rtl="0" eaLnBrk="1" latinLnBrk="0" hangingPunct="1">
              <a:lnSpc>
                <a:spcPct val="100000"/>
              </a:lnSpc>
              <a:spcBef>
                <a:spcPts val="0"/>
              </a:spcBef>
              <a:buFont typeface="Arial" panose="020B0604020202020204" pitchFamily="34" charset="0"/>
              <a:buChar char="•"/>
              <a:defRPr sz="1400" b="0" i="0" kern="1200" spc="-20" baseline="0">
                <a:solidFill>
                  <a:schemeClr val="tx1"/>
                </a:solidFill>
                <a:latin typeface="AEROPORT-LIGHT" panose="02000000000000000000" pitchFamily="2" charset="77"/>
                <a:ea typeface="+mn-ea"/>
                <a:cs typeface="+mn-cs"/>
              </a:defRPr>
            </a:lvl4pPr>
            <a:lvl5pPr marL="1616075" indent="-184150" algn="l" defTabSz="914400" rtl="0" eaLnBrk="1" latinLnBrk="0" hangingPunct="1">
              <a:lnSpc>
                <a:spcPct val="100000"/>
              </a:lnSpc>
              <a:spcBef>
                <a:spcPts val="0"/>
              </a:spcBef>
              <a:buFont typeface="Arial" panose="020B0604020202020204" pitchFamily="34" charset="0"/>
              <a:buChar char="•"/>
              <a:defRPr sz="1400" b="0" i="0" kern="1200" spc="-20" baseline="0">
                <a:solidFill>
                  <a:schemeClr val="tx1"/>
                </a:solidFill>
                <a:latin typeface="AEROPORT-LIGHT"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1600" b="1">
                <a:latin typeface="Aeroport Light"/>
              </a:rPr>
              <a:t>Julkinen tiivistelmä</a:t>
            </a:r>
          </a:p>
        </p:txBody>
      </p:sp>
    </p:spTree>
    <p:extLst>
      <p:ext uri="{BB962C8B-B14F-4D97-AF65-F5344CB8AC3E}">
        <p14:creationId xmlns:p14="http://schemas.microsoft.com/office/powerpoint/2010/main" val="474996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5C970F-07FD-F13F-1DBB-7EEAB876916E}"/>
              </a:ext>
            </a:extLst>
          </p:cNvPr>
          <p:cNvSpPr/>
          <p:nvPr/>
        </p:nvSpPr>
        <p:spPr>
          <a:xfrm>
            <a:off x="5848171" y="3148882"/>
            <a:ext cx="5478196" cy="307348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Slide Number Placeholder 1">
            <a:extLst>
              <a:ext uri="{FF2B5EF4-FFF2-40B4-BE49-F238E27FC236}">
                <a16:creationId xmlns:a16="http://schemas.microsoft.com/office/drawing/2014/main" id="{C7E72132-FD24-B2A4-011B-C04D752B2B2B}"/>
              </a:ext>
            </a:extLst>
          </p:cNvPr>
          <p:cNvSpPr>
            <a:spLocks noGrp="1"/>
          </p:cNvSpPr>
          <p:nvPr>
            <p:ph type="sldNum" sz="quarter" idx="12"/>
          </p:nvPr>
        </p:nvSpPr>
        <p:spPr/>
        <p:txBody>
          <a:bodyPr/>
          <a:lstStyle/>
          <a:p>
            <a:fld id="{15B18AC2-D547-4041-9833-A3699CCAAD33}" type="slidenum">
              <a:rPr lang="fi-FI" smtClean="0"/>
              <a:t>2</a:t>
            </a:fld>
            <a:endParaRPr lang="fi-FI"/>
          </a:p>
        </p:txBody>
      </p:sp>
      <p:sp>
        <p:nvSpPr>
          <p:cNvPr id="3" name="Title 2">
            <a:extLst>
              <a:ext uri="{FF2B5EF4-FFF2-40B4-BE49-F238E27FC236}">
                <a16:creationId xmlns:a16="http://schemas.microsoft.com/office/drawing/2014/main" id="{A4D48779-BE99-D7B9-B3E2-7C8114FF1AA4}"/>
              </a:ext>
            </a:extLst>
          </p:cNvPr>
          <p:cNvSpPr>
            <a:spLocks noGrp="1"/>
          </p:cNvSpPr>
          <p:nvPr>
            <p:ph type="title"/>
          </p:nvPr>
        </p:nvSpPr>
        <p:spPr>
          <a:xfrm>
            <a:off x="5848172" y="579683"/>
            <a:ext cx="5478196" cy="377153"/>
          </a:xfrm>
        </p:spPr>
        <p:txBody>
          <a:bodyPr/>
          <a:lstStyle/>
          <a:p>
            <a:r>
              <a:rPr lang="fi-FI"/>
              <a:t>Yhteenveto</a:t>
            </a:r>
          </a:p>
        </p:txBody>
      </p:sp>
      <p:sp>
        <p:nvSpPr>
          <p:cNvPr id="5" name="Content Placeholder 4">
            <a:extLst>
              <a:ext uri="{FF2B5EF4-FFF2-40B4-BE49-F238E27FC236}">
                <a16:creationId xmlns:a16="http://schemas.microsoft.com/office/drawing/2014/main" id="{5B637091-655B-6D34-B8AE-8FF80C33300F}"/>
              </a:ext>
            </a:extLst>
          </p:cNvPr>
          <p:cNvSpPr>
            <a:spLocks noGrp="1"/>
          </p:cNvSpPr>
          <p:nvPr>
            <p:ph sz="half" idx="2"/>
          </p:nvPr>
        </p:nvSpPr>
        <p:spPr>
          <a:xfrm>
            <a:off x="5848171" y="1085648"/>
            <a:ext cx="5478196" cy="5052647"/>
          </a:xfrm>
        </p:spPr>
        <p:txBody>
          <a:bodyPr/>
          <a:lstStyle/>
          <a:p>
            <a:pPr>
              <a:spcAft>
                <a:spcPts val="600"/>
              </a:spcAft>
            </a:pPr>
            <a:r>
              <a:rPr lang="fi-FI" sz="1400" dirty="0">
                <a:latin typeface="Aeroport Light" panose="02000000000000000000" pitchFamily="2" charset="77"/>
              </a:rPr>
              <a:t>Asiantuntijahaastatteluihin (n=16) perustuvalla analyysillä kartoitettiin lasten ja nuorten hyvinvointiin liittyvän toiminnan rahoitusympäristön muutosta.</a:t>
            </a:r>
          </a:p>
          <a:p>
            <a:pPr>
              <a:spcAft>
                <a:spcPts val="600"/>
              </a:spcAft>
            </a:pPr>
            <a:r>
              <a:rPr lang="fi-FI" sz="1400" dirty="0">
                <a:latin typeface="Aeroport Light" panose="02000000000000000000" pitchFamily="2" charset="77"/>
              </a:rPr>
              <a:t>Julkinen rahoitus vähenee läpi rahoitusympäristön, jonka jatkuvaa murrosta kuvaa eriytyminen ja pirstaloituminen enemmän kuin koordinointi, yhtenäistyminen tai standardisoituminen. Yksityisessä rahoituksessa on potentiaalia, mutta uudet yhteistyö- ja rahoitusmallit vielä vakiintumatta. </a:t>
            </a:r>
          </a:p>
        </p:txBody>
      </p:sp>
      <p:sp>
        <p:nvSpPr>
          <p:cNvPr id="7" name="Content Placeholder 6">
            <a:extLst>
              <a:ext uri="{FF2B5EF4-FFF2-40B4-BE49-F238E27FC236}">
                <a16:creationId xmlns:a16="http://schemas.microsoft.com/office/drawing/2014/main" id="{C59094EC-C572-B214-7284-FFDF6CD9D76D}"/>
              </a:ext>
            </a:extLst>
          </p:cNvPr>
          <p:cNvSpPr>
            <a:spLocks noGrp="1"/>
          </p:cNvSpPr>
          <p:nvPr>
            <p:ph sz="half" idx="14"/>
          </p:nvPr>
        </p:nvSpPr>
        <p:spPr>
          <a:xfrm>
            <a:off x="6159379" y="3355804"/>
            <a:ext cx="4855779" cy="2659636"/>
          </a:xfrm>
        </p:spPr>
        <p:txBody>
          <a:bodyPr/>
          <a:lstStyle/>
          <a:p>
            <a:pPr marL="0" indent="0">
              <a:spcAft>
                <a:spcPts val="600"/>
              </a:spcAft>
              <a:buNone/>
            </a:pPr>
            <a:r>
              <a:rPr lang="fi-FI" sz="1400" b="1" dirty="0">
                <a:latin typeface="Aeroport" panose="02000000000000000000" pitchFamily="2" charset="77"/>
              </a:rPr>
              <a:t>Menetelmä ja aineisto</a:t>
            </a:r>
          </a:p>
          <a:p>
            <a:pPr>
              <a:spcAft>
                <a:spcPts val="600"/>
              </a:spcAft>
            </a:pPr>
            <a:r>
              <a:rPr lang="fi-FI" sz="1400" dirty="0"/>
              <a:t>Selvitys toteutettiin puolistrukturoituina asiantuntijahaastatteluina.</a:t>
            </a:r>
          </a:p>
          <a:p>
            <a:pPr>
              <a:spcAft>
                <a:spcPts val="600"/>
              </a:spcAft>
            </a:pPr>
            <a:r>
              <a:rPr lang="fi-FI" sz="1400" dirty="0"/>
              <a:t>Lähestymistapa oli </a:t>
            </a:r>
            <a:r>
              <a:rPr lang="fi-FI" sz="1400" dirty="0" err="1"/>
              <a:t>eksploratiivinen</a:t>
            </a:r>
            <a:r>
              <a:rPr lang="fi-FI" sz="1400" dirty="0"/>
              <a:t>. Yksittäisiin kysymyksiin vastaamisen sijaan tavoitteena oli tunnistaa ajattelutapojen muutoksia, hahmottaa rahoituslogiikan siirtymiä ja ymmärtää eri toimijaryhmien odotuksia.</a:t>
            </a:r>
          </a:p>
          <a:p>
            <a:pPr>
              <a:spcAft>
                <a:spcPts val="600"/>
              </a:spcAft>
            </a:pPr>
            <a:r>
              <a:rPr lang="fi-FI" sz="1400" dirty="0"/>
              <a:t>Kuudentoista haastateltavan otanta sisälsi seuraavien toimijaryhmien edustajia: valtio-tason toimijat, hyvinvointialueet, kunnat, säätiöt ja yritykset. </a:t>
            </a:r>
          </a:p>
          <a:p>
            <a:pPr>
              <a:spcAft>
                <a:spcPts val="600"/>
              </a:spcAft>
            </a:pPr>
            <a:endParaRPr lang="fi-FI" sz="1400" dirty="0"/>
          </a:p>
          <a:p>
            <a:endParaRPr lang="fi-FI" sz="1400" dirty="0"/>
          </a:p>
          <a:p>
            <a:pPr>
              <a:spcAft>
                <a:spcPts val="600"/>
              </a:spcAft>
            </a:pPr>
            <a:endParaRPr lang="fi-FI" sz="1400" b="1" dirty="0">
              <a:latin typeface="Aeroport" panose="02000000000000000000" pitchFamily="2" charset="77"/>
            </a:endParaRPr>
          </a:p>
        </p:txBody>
      </p:sp>
      <p:pic>
        <p:nvPicPr>
          <p:cNvPr id="4" name="Picture 2" descr="Ice-girls---Juhani-Jarvenpaa">
            <a:extLst>
              <a:ext uri="{FF2B5EF4-FFF2-40B4-BE49-F238E27FC236}">
                <a16:creationId xmlns:a16="http://schemas.microsoft.com/office/drawing/2014/main" id="{4CC818B0-B1DD-93F5-3BDC-0E458382B2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218" r="33915"/>
          <a:stretch/>
        </p:blipFill>
        <p:spPr bwMode="auto">
          <a:xfrm>
            <a:off x="10885" y="0"/>
            <a:ext cx="5146059"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18">
            <a:extLst>
              <a:ext uri="{FF2B5EF4-FFF2-40B4-BE49-F238E27FC236}">
                <a16:creationId xmlns:a16="http://schemas.microsoft.com/office/drawing/2014/main" id="{ECC1E578-7B16-8315-4574-7ED6137CA6D3}"/>
              </a:ext>
            </a:extLst>
          </p:cNvPr>
          <p:cNvGraphicFramePr>
            <a:graphicFrameLocks noGrp="1"/>
          </p:cNvGraphicFramePr>
          <p:nvPr>
            <p:extLst>
              <p:ext uri="{D42A27DB-BD31-4B8C-83A1-F6EECF244321}">
                <p14:modId xmlns:p14="http://schemas.microsoft.com/office/powerpoint/2010/main" val="332130784"/>
              </p:ext>
            </p:extLst>
          </p:nvPr>
        </p:nvGraphicFramePr>
        <p:xfrm>
          <a:off x="0" y="4474"/>
          <a:ext cx="12192000" cy="37084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860813986"/>
                    </a:ext>
                  </a:extLst>
                </a:gridCol>
                <a:gridCol w="4064000">
                  <a:extLst>
                    <a:ext uri="{9D8B030D-6E8A-4147-A177-3AD203B41FA5}">
                      <a16:colId xmlns:a16="http://schemas.microsoft.com/office/drawing/2014/main" val="1262662766"/>
                    </a:ext>
                  </a:extLst>
                </a:gridCol>
                <a:gridCol w="4064000">
                  <a:extLst>
                    <a:ext uri="{9D8B030D-6E8A-4147-A177-3AD203B41FA5}">
                      <a16:colId xmlns:a16="http://schemas.microsoft.com/office/drawing/2014/main" val="2778318854"/>
                    </a:ext>
                  </a:extLst>
                </a:gridCol>
              </a:tblGrid>
              <a:tr h="370840">
                <a:tc>
                  <a:txBody>
                    <a:bodyPr/>
                    <a:lstStyle/>
                    <a:p>
                      <a:pPr algn="ctr"/>
                      <a:r>
                        <a:rPr lang="en-FI" sz="1400" b="0" i="0">
                          <a:solidFill>
                            <a:schemeClr val="tx1"/>
                          </a:solidFill>
                          <a:latin typeface="Aeroport Light" panose="02000000000000000000" pitchFamily="2" charset="77"/>
                        </a:rPr>
                        <a:t>Yhteenveto</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FI" sz="1400" b="0" i="0">
                          <a:solidFill>
                            <a:schemeClr val="tx1"/>
                          </a:solidFill>
                          <a:latin typeface="Aeroport Light" panose="02000000000000000000" pitchFamily="2" charset="77"/>
                        </a:rPr>
                        <a:t>Hyvinvoinnin rahoitusympäristö yleisesti</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FI" sz="1400" b="0" i="0">
                          <a:solidFill>
                            <a:schemeClr val="tx1"/>
                          </a:solidFill>
                          <a:latin typeface="Aeroport Light" panose="02000000000000000000" pitchFamily="2" charset="77"/>
                        </a:rPr>
                        <a:t>Havainnot teemoittain</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2485913065"/>
                  </a:ext>
                </a:extLst>
              </a:tr>
            </a:tbl>
          </a:graphicData>
        </a:graphic>
      </p:graphicFrame>
    </p:spTree>
    <p:extLst>
      <p:ext uri="{BB962C8B-B14F-4D97-AF65-F5344CB8AC3E}">
        <p14:creationId xmlns:p14="http://schemas.microsoft.com/office/powerpoint/2010/main" val="1796886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5">
            <a:extLst>
              <a:ext uri="{FF2B5EF4-FFF2-40B4-BE49-F238E27FC236}">
                <a16:creationId xmlns:a16="http://schemas.microsoft.com/office/drawing/2014/main" id="{0E693713-93D9-DB8F-EC88-15F7D09D3A63}"/>
              </a:ext>
            </a:extLst>
          </p:cNvPr>
          <p:cNvSpPr txBox="1">
            <a:spLocks/>
          </p:cNvSpPr>
          <p:nvPr/>
        </p:nvSpPr>
        <p:spPr>
          <a:xfrm>
            <a:off x="7782704" y="2079877"/>
            <a:ext cx="3139636" cy="1241392"/>
          </a:xfrm>
          <a:prstGeom prst="rect">
            <a:avLst/>
          </a:prstGeom>
        </p:spPr>
        <p:txBody>
          <a:bodyPr vert="horz" lIns="0" tIns="0" rIns="0" bIns="0" rtlCol="0">
            <a:noAutofit/>
          </a:bodyPr>
          <a:lstStyle>
            <a:lvl1pPr marL="177800" indent="-177800" algn="l" defTabSz="914400" rtl="0" eaLnBrk="1" latinLnBrk="0" hangingPunct="1">
              <a:lnSpc>
                <a:spcPct val="100000"/>
              </a:lnSpc>
              <a:spcBef>
                <a:spcPts val="0"/>
              </a:spcBef>
              <a:buFont typeface="Arial" panose="020B0604020202020204" pitchFamily="34" charset="0"/>
              <a:buChar char="•"/>
              <a:defRPr sz="1200" b="0" i="0" kern="1200" spc="-20" baseline="0">
                <a:solidFill>
                  <a:schemeClr val="tx1"/>
                </a:solidFill>
                <a:latin typeface="Aeroport-Light" panose="02000000000000000000" pitchFamily="50" charset="0"/>
                <a:ea typeface="+mn-ea"/>
                <a:cs typeface="+mn-cs"/>
              </a:defRPr>
            </a:lvl1pPr>
            <a:lvl2pPr marL="538163" indent="-176213" algn="l" defTabSz="914400" rtl="0" eaLnBrk="1" latinLnBrk="0" hangingPunct="1">
              <a:lnSpc>
                <a:spcPct val="100000"/>
              </a:lnSpc>
              <a:spcBef>
                <a:spcPts val="0"/>
              </a:spcBef>
              <a:buFont typeface="Arial" panose="020B0604020202020204" pitchFamily="34" charset="0"/>
              <a:buChar char="•"/>
              <a:defRPr sz="1200" b="0" i="0" kern="1200" spc="-20" baseline="0">
                <a:solidFill>
                  <a:schemeClr val="tx1"/>
                </a:solidFill>
                <a:latin typeface="Aeroport-Light" panose="02000000000000000000" pitchFamily="50" charset="0"/>
                <a:ea typeface="+mn-ea"/>
                <a:cs typeface="+mn-cs"/>
              </a:defRPr>
            </a:lvl2pPr>
            <a:lvl3pPr marL="900113" indent="-184150" algn="l" defTabSz="914400" rtl="0" eaLnBrk="1" latinLnBrk="0" hangingPunct="1">
              <a:lnSpc>
                <a:spcPct val="100000"/>
              </a:lnSpc>
              <a:spcBef>
                <a:spcPts val="0"/>
              </a:spcBef>
              <a:buFont typeface="Arial" panose="020B0604020202020204" pitchFamily="34" charset="0"/>
              <a:buChar char="•"/>
              <a:defRPr sz="1200" b="0" i="0" kern="1200" spc="-20" baseline="0">
                <a:solidFill>
                  <a:schemeClr val="tx1"/>
                </a:solidFill>
                <a:latin typeface="Aeroport-Light" panose="02000000000000000000" pitchFamily="50" charset="0"/>
                <a:ea typeface="+mn-ea"/>
                <a:cs typeface="+mn-cs"/>
              </a:defRPr>
            </a:lvl3pPr>
            <a:lvl4pPr marL="1254125" indent="-176213" algn="l" defTabSz="914400" rtl="0" eaLnBrk="1" latinLnBrk="0" hangingPunct="1">
              <a:lnSpc>
                <a:spcPct val="100000"/>
              </a:lnSpc>
              <a:spcBef>
                <a:spcPts val="0"/>
              </a:spcBef>
              <a:buFont typeface="Arial" panose="020B0604020202020204" pitchFamily="34" charset="0"/>
              <a:buChar char="•"/>
              <a:defRPr sz="1200" b="0" i="0" kern="1200" spc="-20" baseline="0">
                <a:solidFill>
                  <a:schemeClr val="tx1"/>
                </a:solidFill>
                <a:latin typeface="Aeroport-Light" panose="02000000000000000000" pitchFamily="50" charset="0"/>
                <a:ea typeface="+mn-ea"/>
                <a:cs typeface="+mn-cs"/>
              </a:defRPr>
            </a:lvl4pPr>
            <a:lvl5pPr marL="1616075" indent="-184150" algn="l" defTabSz="914400" rtl="0" eaLnBrk="1" latinLnBrk="0" hangingPunct="1">
              <a:lnSpc>
                <a:spcPct val="100000"/>
              </a:lnSpc>
              <a:spcBef>
                <a:spcPts val="0"/>
              </a:spcBef>
              <a:buFont typeface="Arial" panose="020B0604020202020204" pitchFamily="34" charset="0"/>
              <a:buChar char="•"/>
              <a:defRPr sz="1200" b="0" i="0" kern="1200" spc="-20" baseline="0">
                <a:solidFill>
                  <a:schemeClr val="tx1"/>
                </a:solidFill>
                <a:latin typeface="Aeroport-Light"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fi-FI" b="1" dirty="0">
                <a:latin typeface="Aeroport" panose="02000000000000000000" pitchFamily="2" charset="77"/>
              </a:rPr>
              <a:t>Yritysten rahassa nähdään potentiaalia</a:t>
            </a:r>
            <a:r>
              <a:rPr lang="fi-FI" b="1" dirty="0"/>
              <a:t>,</a:t>
            </a:r>
            <a:r>
              <a:rPr lang="fi-FI" dirty="0"/>
              <a:t> mutta sen avaaminen vaatii toimijoilta aktiivisuutta uusien yhteistyömallien luomiseksi.</a:t>
            </a:r>
          </a:p>
          <a:p>
            <a:pPr>
              <a:spcAft>
                <a:spcPts val="600"/>
              </a:spcAft>
            </a:pPr>
            <a:r>
              <a:rPr lang="fi-FI" b="1" dirty="0" err="1">
                <a:latin typeface="Aeroport" panose="02000000000000000000" pitchFamily="2" charset="77"/>
              </a:rPr>
              <a:t>Iceheartsia</a:t>
            </a:r>
            <a:r>
              <a:rPr lang="fi-FI" b="1" dirty="0">
                <a:latin typeface="Aeroport" panose="02000000000000000000" pitchFamily="2" charset="77"/>
              </a:rPr>
              <a:t> arvostetaan </a:t>
            </a:r>
            <a:r>
              <a:rPr lang="fi-FI" dirty="0"/>
              <a:t>kaikkien toiminnan tuntevien keskuudessa.</a:t>
            </a:r>
            <a:endParaRPr lang="fi-FI" b="1" dirty="0"/>
          </a:p>
          <a:p>
            <a:pPr>
              <a:spcAft>
                <a:spcPts val="600"/>
              </a:spcAft>
            </a:pPr>
            <a:endParaRPr lang="fi-FI" b="1" dirty="0"/>
          </a:p>
          <a:p>
            <a:pPr>
              <a:spcAft>
                <a:spcPts val="600"/>
              </a:spcAft>
            </a:pPr>
            <a:endParaRPr lang="fi-FI" b="1" dirty="0"/>
          </a:p>
        </p:txBody>
      </p:sp>
      <p:sp>
        <p:nvSpPr>
          <p:cNvPr id="5" name="Slide Number Placeholder 4">
            <a:extLst>
              <a:ext uri="{FF2B5EF4-FFF2-40B4-BE49-F238E27FC236}">
                <a16:creationId xmlns:a16="http://schemas.microsoft.com/office/drawing/2014/main" id="{551A1731-F5B1-92C2-8D25-B6907686BEAF}"/>
              </a:ext>
            </a:extLst>
          </p:cNvPr>
          <p:cNvSpPr>
            <a:spLocks noGrp="1"/>
          </p:cNvSpPr>
          <p:nvPr>
            <p:ph type="sldNum" sz="quarter" idx="12"/>
          </p:nvPr>
        </p:nvSpPr>
        <p:spPr/>
        <p:txBody>
          <a:bodyPr/>
          <a:lstStyle/>
          <a:p>
            <a:fld id="{15B18AC2-D547-4041-9833-A3699CCAAD33}" type="slidenum">
              <a:rPr lang="fi-FI" smtClean="0"/>
              <a:pPr/>
              <a:t>3</a:t>
            </a:fld>
            <a:endParaRPr lang="fi-FI"/>
          </a:p>
        </p:txBody>
      </p:sp>
      <p:sp>
        <p:nvSpPr>
          <p:cNvPr id="16" name="Content Placeholder 15">
            <a:extLst>
              <a:ext uri="{FF2B5EF4-FFF2-40B4-BE49-F238E27FC236}">
                <a16:creationId xmlns:a16="http://schemas.microsoft.com/office/drawing/2014/main" id="{9EACA475-5EF5-5178-F760-BA4C95EDC196}"/>
              </a:ext>
            </a:extLst>
          </p:cNvPr>
          <p:cNvSpPr>
            <a:spLocks noGrp="1"/>
          </p:cNvSpPr>
          <p:nvPr>
            <p:ph sz="half" idx="2"/>
          </p:nvPr>
        </p:nvSpPr>
        <p:spPr>
          <a:xfrm>
            <a:off x="777924" y="2095884"/>
            <a:ext cx="3139636" cy="4126802"/>
          </a:xfrm>
        </p:spPr>
        <p:txBody>
          <a:bodyPr/>
          <a:lstStyle/>
          <a:p>
            <a:pPr>
              <a:spcAft>
                <a:spcPts val="600"/>
              </a:spcAft>
            </a:pPr>
            <a:r>
              <a:rPr lang="fi-FI" b="1" dirty="0">
                <a:latin typeface="Aeroport" panose="02000000000000000000" pitchFamily="2" charset="77"/>
              </a:rPr>
              <a:t>Hyvinvointivaltio vetäytyy</a:t>
            </a:r>
            <a:r>
              <a:rPr lang="fi-FI" dirty="0"/>
              <a:t>; yksilön vastuun uskotaan kasvavan ja julkisen rahoituksen vähenevän läpi systeemin. Konkreettista näkymää tulevaisuuden hyvinvointiyhteiskunnasta ja eri toimijoiden rahoitusratkaisuista ei vielä kuitenkaan hahmoteta.</a:t>
            </a:r>
            <a:endParaRPr lang="fi-FI" b="1" dirty="0"/>
          </a:p>
          <a:p>
            <a:pPr>
              <a:spcAft>
                <a:spcPts val="600"/>
              </a:spcAft>
            </a:pPr>
            <a:r>
              <a:rPr lang="fi-FI" b="1" dirty="0">
                <a:latin typeface="Aeroport" panose="02000000000000000000" pitchFamily="2" charset="77"/>
              </a:rPr>
              <a:t>Alueet eriytyvät </a:t>
            </a:r>
            <a:r>
              <a:rPr lang="fi-FI" dirty="0"/>
              <a:t>toisistaan poliittisten ilmapiirien, demografioiden ja rahoitusmekanismien luoman paineen mukaan. Toisaalla säästöpaine pakottaa priorisoimaan lakisääteisiä palveluita, toisaalla järjestöjä rahoitetaan omien strategisten painopisteiden mukaisesti.</a:t>
            </a:r>
          </a:p>
          <a:p>
            <a:pPr>
              <a:spcAft>
                <a:spcPts val="600"/>
              </a:spcAft>
            </a:pPr>
            <a:r>
              <a:rPr lang="fi-FI" b="1" dirty="0">
                <a:latin typeface="Aeroport" panose="02000000000000000000" pitchFamily="2" charset="77"/>
              </a:rPr>
              <a:t>Kuntien ja hyvinvointialueiden yhteinen palvelukoordinaatio on muotoutumassa</a:t>
            </a:r>
            <a:r>
              <a:rPr lang="fi-FI" dirty="0"/>
              <a:t>. Alueelliset ratkaisut kuitenkin vaihtelevat. Kunnat ja alueet ovat </a:t>
            </a:r>
            <a:r>
              <a:rPr lang="fi-FI" dirty="0" err="1"/>
              <a:t>siiloutuneet</a:t>
            </a:r>
            <a:r>
              <a:rPr lang="fi-FI" dirty="0"/>
              <a:t> järjestörahoituksen osalta, vaikka järjestöt nähdään kummankin näkökulmasta merkittävinä.</a:t>
            </a:r>
            <a:endParaRPr lang="fi-FI" b="1" dirty="0"/>
          </a:p>
          <a:p>
            <a:pPr>
              <a:spcAft>
                <a:spcPts val="600"/>
              </a:spcAft>
            </a:pPr>
            <a:endParaRPr lang="fi-FI" b="1" dirty="0"/>
          </a:p>
        </p:txBody>
      </p:sp>
      <p:sp>
        <p:nvSpPr>
          <p:cNvPr id="2" name="TextBox 1">
            <a:extLst>
              <a:ext uri="{FF2B5EF4-FFF2-40B4-BE49-F238E27FC236}">
                <a16:creationId xmlns:a16="http://schemas.microsoft.com/office/drawing/2014/main" id="{8E4BF808-9DF1-002A-34AF-244A47AE707A}"/>
              </a:ext>
            </a:extLst>
          </p:cNvPr>
          <p:cNvSpPr txBox="1"/>
          <p:nvPr/>
        </p:nvSpPr>
        <p:spPr>
          <a:xfrm>
            <a:off x="9461252" y="3569430"/>
            <a:ext cx="0" cy="0"/>
          </a:xfrm>
          <a:prstGeom prst="rect">
            <a:avLst/>
          </a:prstGeom>
          <a:noFill/>
        </p:spPr>
        <p:txBody>
          <a:bodyPr wrap="none" lIns="0" tIns="0" rIns="0" bIns="0" rtlCol="0">
            <a:noAutofit/>
          </a:bodyPr>
          <a:lstStyle/>
          <a:p>
            <a:pPr algn="l"/>
            <a:endParaRPr lang="fi-FI" sz="1700"/>
          </a:p>
        </p:txBody>
      </p:sp>
      <p:sp>
        <p:nvSpPr>
          <p:cNvPr id="6" name="Title 3">
            <a:extLst>
              <a:ext uri="{FF2B5EF4-FFF2-40B4-BE49-F238E27FC236}">
                <a16:creationId xmlns:a16="http://schemas.microsoft.com/office/drawing/2014/main" id="{13E6E835-2690-057E-D186-B118D003FB9B}"/>
              </a:ext>
            </a:extLst>
          </p:cNvPr>
          <p:cNvSpPr txBox="1">
            <a:spLocks/>
          </p:cNvSpPr>
          <p:nvPr/>
        </p:nvSpPr>
        <p:spPr>
          <a:xfrm>
            <a:off x="777923" y="725546"/>
            <a:ext cx="5948106" cy="824956"/>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2400" kern="1200" spc="-70" baseline="0">
                <a:solidFill>
                  <a:schemeClr val="tx1"/>
                </a:solidFill>
                <a:latin typeface="+mj-lt"/>
                <a:ea typeface="+mj-ea"/>
                <a:cs typeface="+mj-cs"/>
              </a:defRPr>
            </a:lvl1pPr>
          </a:lstStyle>
          <a:p>
            <a:r>
              <a:rPr lang="fi-FI"/>
              <a:t>Hyvinvoinnin rahoitusympäristö yleisesti</a:t>
            </a:r>
          </a:p>
        </p:txBody>
      </p:sp>
      <p:sp>
        <p:nvSpPr>
          <p:cNvPr id="7" name="Title 3">
            <a:extLst>
              <a:ext uri="{FF2B5EF4-FFF2-40B4-BE49-F238E27FC236}">
                <a16:creationId xmlns:a16="http://schemas.microsoft.com/office/drawing/2014/main" id="{1302A15F-BB95-FA0D-F069-EF42813B9B0F}"/>
              </a:ext>
            </a:extLst>
          </p:cNvPr>
          <p:cNvSpPr txBox="1">
            <a:spLocks/>
          </p:cNvSpPr>
          <p:nvPr/>
        </p:nvSpPr>
        <p:spPr>
          <a:xfrm>
            <a:off x="777923" y="1109667"/>
            <a:ext cx="5948342" cy="602095"/>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2400" kern="1200" spc="-70" baseline="0">
                <a:solidFill>
                  <a:schemeClr val="tx1"/>
                </a:solidFill>
                <a:latin typeface="+mj-lt"/>
                <a:ea typeface="+mj-ea"/>
                <a:cs typeface="+mj-cs"/>
              </a:defRPr>
            </a:lvl1pPr>
          </a:lstStyle>
          <a:p>
            <a:r>
              <a:rPr lang="fi-FI" sz="1600">
                <a:latin typeface="Aeroport Light" panose="02000000000000000000" pitchFamily="2" charset="77"/>
              </a:rPr>
              <a:t>Arvostusta ennaltaehkäisevälle järjestötyölle löytyy, mutta resurssit hupenevat ja vaatimukset kasvavat. Toimintaympäristö pirstaloituu.</a:t>
            </a:r>
          </a:p>
        </p:txBody>
      </p:sp>
      <p:cxnSp>
        <p:nvCxnSpPr>
          <p:cNvPr id="8" name="Straight Connector 7">
            <a:extLst>
              <a:ext uri="{FF2B5EF4-FFF2-40B4-BE49-F238E27FC236}">
                <a16:creationId xmlns:a16="http://schemas.microsoft.com/office/drawing/2014/main" id="{79217129-354B-C0DA-2F58-8493E4B76D56}"/>
              </a:ext>
            </a:extLst>
          </p:cNvPr>
          <p:cNvCxnSpPr/>
          <p:nvPr/>
        </p:nvCxnSpPr>
        <p:spPr>
          <a:xfrm>
            <a:off x="673143" y="1677442"/>
            <a:ext cx="594810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15">
            <a:extLst>
              <a:ext uri="{FF2B5EF4-FFF2-40B4-BE49-F238E27FC236}">
                <a16:creationId xmlns:a16="http://schemas.microsoft.com/office/drawing/2014/main" id="{1E609200-DC68-57EA-259C-D9EDC14EBE1D}"/>
              </a:ext>
            </a:extLst>
          </p:cNvPr>
          <p:cNvSpPr txBox="1">
            <a:spLocks/>
          </p:cNvSpPr>
          <p:nvPr/>
        </p:nvSpPr>
        <p:spPr>
          <a:xfrm>
            <a:off x="4280314" y="2085245"/>
            <a:ext cx="3139636" cy="4126802"/>
          </a:xfrm>
          <a:prstGeom prst="rect">
            <a:avLst/>
          </a:prstGeom>
        </p:spPr>
        <p:txBody>
          <a:bodyPr vert="horz" lIns="0" tIns="0" rIns="0" bIns="0" rtlCol="0">
            <a:noAutofit/>
          </a:bodyPr>
          <a:lstStyle>
            <a:lvl1pPr marL="177800" indent="-177800" algn="l" defTabSz="914400" rtl="0" eaLnBrk="1" latinLnBrk="0" hangingPunct="1">
              <a:lnSpc>
                <a:spcPct val="100000"/>
              </a:lnSpc>
              <a:spcBef>
                <a:spcPts val="0"/>
              </a:spcBef>
              <a:buFont typeface="Arial" panose="020B0604020202020204" pitchFamily="34" charset="0"/>
              <a:buChar char="•"/>
              <a:defRPr sz="1200" b="0" i="0" kern="1200" spc="-20" baseline="0">
                <a:solidFill>
                  <a:schemeClr val="tx1"/>
                </a:solidFill>
                <a:latin typeface="Aeroport-Light" panose="02000000000000000000" pitchFamily="50" charset="0"/>
                <a:ea typeface="+mn-ea"/>
                <a:cs typeface="+mn-cs"/>
              </a:defRPr>
            </a:lvl1pPr>
            <a:lvl2pPr marL="538163" indent="-176213" algn="l" defTabSz="914400" rtl="0" eaLnBrk="1" latinLnBrk="0" hangingPunct="1">
              <a:lnSpc>
                <a:spcPct val="100000"/>
              </a:lnSpc>
              <a:spcBef>
                <a:spcPts val="0"/>
              </a:spcBef>
              <a:buFont typeface="Arial" panose="020B0604020202020204" pitchFamily="34" charset="0"/>
              <a:buChar char="•"/>
              <a:defRPr sz="1200" b="0" i="0" kern="1200" spc="-20" baseline="0">
                <a:solidFill>
                  <a:schemeClr val="tx1"/>
                </a:solidFill>
                <a:latin typeface="Aeroport-Light" panose="02000000000000000000" pitchFamily="50" charset="0"/>
                <a:ea typeface="+mn-ea"/>
                <a:cs typeface="+mn-cs"/>
              </a:defRPr>
            </a:lvl2pPr>
            <a:lvl3pPr marL="900113" indent="-184150" algn="l" defTabSz="914400" rtl="0" eaLnBrk="1" latinLnBrk="0" hangingPunct="1">
              <a:lnSpc>
                <a:spcPct val="100000"/>
              </a:lnSpc>
              <a:spcBef>
                <a:spcPts val="0"/>
              </a:spcBef>
              <a:buFont typeface="Arial" panose="020B0604020202020204" pitchFamily="34" charset="0"/>
              <a:buChar char="•"/>
              <a:defRPr sz="1200" b="0" i="0" kern="1200" spc="-20" baseline="0">
                <a:solidFill>
                  <a:schemeClr val="tx1"/>
                </a:solidFill>
                <a:latin typeface="Aeroport-Light" panose="02000000000000000000" pitchFamily="50" charset="0"/>
                <a:ea typeface="+mn-ea"/>
                <a:cs typeface="+mn-cs"/>
              </a:defRPr>
            </a:lvl3pPr>
            <a:lvl4pPr marL="1254125" indent="-176213" algn="l" defTabSz="914400" rtl="0" eaLnBrk="1" latinLnBrk="0" hangingPunct="1">
              <a:lnSpc>
                <a:spcPct val="100000"/>
              </a:lnSpc>
              <a:spcBef>
                <a:spcPts val="0"/>
              </a:spcBef>
              <a:buFont typeface="Arial" panose="020B0604020202020204" pitchFamily="34" charset="0"/>
              <a:buChar char="•"/>
              <a:defRPr sz="1200" b="0" i="0" kern="1200" spc="-20" baseline="0">
                <a:solidFill>
                  <a:schemeClr val="tx1"/>
                </a:solidFill>
                <a:latin typeface="Aeroport-Light" panose="02000000000000000000" pitchFamily="50" charset="0"/>
                <a:ea typeface="+mn-ea"/>
                <a:cs typeface="+mn-cs"/>
              </a:defRPr>
            </a:lvl4pPr>
            <a:lvl5pPr marL="1616075" indent="-184150" algn="l" defTabSz="914400" rtl="0" eaLnBrk="1" latinLnBrk="0" hangingPunct="1">
              <a:lnSpc>
                <a:spcPct val="100000"/>
              </a:lnSpc>
              <a:spcBef>
                <a:spcPts val="0"/>
              </a:spcBef>
              <a:buFont typeface="Arial" panose="020B0604020202020204" pitchFamily="34" charset="0"/>
              <a:buChar char="•"/>
              <a:defRPr sz="1200" b="0" i="0" kern="1200" spc="-20" baseline="0">
                <a:solidFill>
                  <a:schemeClr val="tx1"/>
                </a:solidFill>
                <a:latin typeface="Aeroport-Light"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fi-FI" b="1" dirty="0">
                <a:latin typeface="Aeroport" panose="02000000000000000000" pitchFamily="2" charset="77"/>
              </a:rPr>
              <a:t>Vaikuttavuus on tärkeää osa rahoituksen perustelua mutta sen merkitys on pirstaloitunutta</a:t>
            </a:r>
            <a:r>
              <a:rPr lang="fi-FI" b="1" dirty="0"/>
              <a:t>. </a:t>
            </a:r>
            <a:r>
              <a:rPr lang="fi-FI" dirty="0"/>
              <a:t>Vaikuttavuus tarjoaa yhteisen legitimoinnin kielen, mutta käytännön tarpeet eriytyvät.</a:t>
            </a:r>
            <a:endParaRPr lang="fi-FI" b="1" dirty="0">
              <a:latin typeface="Aeroport" panose="02000000000000000000" pitchFamily="2" charset="77"/>
            </a:endParaRPr>
          </a:p>
          <a:p>
            <a:pPr>
              <a:spcAft>
                <a:spcPts val="600"/>
              </a:spcAft>
            </a:pPr>
            <a:r>
              <a:rPr lang="fi-FI" b="1" dirty="0">
                <a:latin typeface="Aeroport" panose="02000000000000000000" pitchFamily="2" charset="77"/>
              </a:rPr>
              <a:t>Ennaltaehkäisyn rahoitusta on vaikea priorisoida talouden ristipaineessa, </a:t>
            </a:r>
            <a:r>
              <a:rPr lang="fi-FI" dirty="0"/>
              <a:t>vaikka sen tärkeys tunnistetaan laajasti.</a:t>
            </a:r>
            <a:r>
              <a:rPr lang="fi-FI" b="1" dirty="0"/>
              <a:t> </a:t>
            </a:r>
            <a:r>
              <a:rPr lang="fi-FI" dirty="0"/>
              <a:t>Erityisesti sosiaalihuollossa vaikuttavuuden tietopohja on heikkoa, mikä ruokkii tehokkaiden ennaltaehkäisevien palveluiden leikkauspäätöksiä.</a:t>
            </a:r>
            <a:endParaRPr lang="fi-FI" b="1" dirty="0"/>
          </a:p>
          <a:p>
            <a:pPr>
              <a:spcAft>
                <a:spcPts val="600"/>
              </a:spcAft>
            </a:pPr>
            <a:r>
              <a:rPr lang="fi-FI" b="1" dirty="0">
                <a:latin typeface="Aeroport" panose="02000000000000000000" pitchFamily="2" charset="77"/>
              </a:rPr>
              <a:t>Järjestöjen arvo korostuu </a:t>
            </a:r>
            <a:r>
              <a:rPr lang="fi-FI" dirty="0"/>
              <a:t>julkisten palvelujen supistuessa, samalla kun järjestöjenkin julkinen rahoitus heikkenee.</a:t>
            </a:r>
            <a:endParaRPr lang="fi-FI" b="1" dirty="0"/>
          </a:p>
          <a:p>
            <a:pPr>
              <a:spcAft>
                <a:spcPts val="600"/>
              </a:spcAft>
            </a:pPr>
            <a:r>
              <a:rPr lang="fi-FI" b="1" dirty="0">
                <a:latin typeface="Aeroport" panose="02000000000000000000" pitchFamily="2" charset="77"/>
              </a:rPr>
              <a:t>Uudet rahoitus- ja yhteistyömallit hakevat vielä muotoaan</a:t>
            </a:r>
            <a:r>
              <a:rPr lang="fi-FI" b="1" dirty="0"/>
              <a:t>. </a:t>
            </a:r>
            <a:r>
              <a:rPr lang="fi-FI" dirty="0"/>
              <a:t>Monet suhtautuvat skeptisesti SIB-mallin kykyyn laajentua, vaikuttavuudesta rahoituksen ehtona kuitenkin pidetään.</a:t>
            </a:r>
            <a:endParaRPr lang="fi-FI" b="1" dirty="0"/>
          </a:p>
          <a:p>
            <a:pPr>
              <a:spcAft>
                <a:spcPts val="600"/>
              </a:spcAft>
            </a:pPr>
            <a:endParaRPr lang="fi-FI" b="1" dirty="0"/>
          </a:p>
        </p:txBody>
      </p:sp>
      <p:pic>
        <p:nvPicPr>
          <p:cNvPr id="10" name="Picture 4" descr="Lahti">
            <a:extLst>
              <a:ext uri="{FF2B5EF4-FFF2-40B4-BE49-F238E27FC236}">
                <a16:creationId xmlns:a16="http://schemas.microsoft.com/office/drawing/2014/main" id="{B5C4AE37-B9DB-1B43-9A21-44977B75C5D1}"/>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a:fillRect/>
          </a:stretch>
        </p:blipFill>
        <p:spPr bwMode="auto">
          <a:xfrm>
            <a:off x="8114174" y="3536732"/>
            <a:ext cx="2473225" cy="268462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361B4D8E-9C69-9FBD-A27A-261001D36B1D}"/>
              </a:ext>
            </a:extLst>
          </p:cNvPr>
          <p:cNvSpPr/>
          <p:nvPr/>
        </p:nvSpPr>
        <p:spPr>
          <a:xfrm>
            <a:off x="8114174" y="3536732"/>
            <a:ext cx="2473225" cy="2684622"/>
          </a:xfrm>
          <a:prstGeom prst="rect">
            <a:avLst/>
          </a:prstGeom>
          <a:solidFill>
            <a:srgbClr val="F3F2E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2" name="Graphic 11" descr="Open quotation mark with solid fill">
            <a:extLst>
              <a:ext uri="{FF2B5EF4-FFF2-40B4-BE49-F238E27FC236}">
                <a16:creationId xmlns:a16="http://schemas.microsoft.com/office/drawing/2014/main" id="{FA5EDA06-51B0-5298-C260-C20C7672E5A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149165" y="3928263"/>
            <a:ext cx="617122" cy="617122"/>
          </a:xfrm>
          <a:prstGeom prst="rect">
            <a:avLst/>
          </a:prstGeom>
        </p:spPr>
      </p:pic>
      <p:sp>
        <p:nvSpPr>
          <p:cNvPr id="13" name="Content Placeholder 2">
            <a:extLst>
              <a:ext uri="{FF2B5EF4-FFF2-40B4-BE49-F238E27FC236}">
                <a16:creationId xmlns:a16="http://schemas.microsoft.com/office/drawing/2014/main" id="{0EA970B0-434F-359B-786B-993F5AA7E2B4}"/>
              </a:ext>
            </a:extLst>
          </p:cNvPr>
          <p:cNvSpPr txBox="1">
            <a:spLocks/>
          </p:cNvSpPr>
          <p:nvPr/>
        </p:nvSpPr>
        <p:spPr>
          <a:xfrm>
            <a:off x="8701957" y="4143726"/>
            <a:ext cx="1779212" cy="1516095"/>
          </a:xfrm>
          <a:prstGeom prst="rect">
            <a:avLst/>
          </a:prstGeom>
        </p:spPr>
        <p:txBody>
          <a:bodyPr vert="horz" lIns="0" tIns="0" rIns="0" bIns="0" rtlCol="0">
            <a:noAutofit/>
          </a:bodyPr>
          <a:lstStyle>
            <a:lvl1pPr marL="177800" indent="-177800" algn="l" defTabSz="914400" rtl="0" eaLnBrk="1" latinLnBrk="0" hangingPunct="1">
              <a:lnSpc>
                <a:spcPct val="100000"/>
              </a:lnSpc>
              <a:spcBef>
                <a:spcPts val="0"/>
              </a:spcBef>
              <a:buFont typeface="Arial" panose="020B0604020202020204" pitchFamily="34" charset="0"/>
              <a:buChar char="•"/>
              <a:defRPr sz="1200" b="0" i="0" kern="1200" spc="-20" baseline="0">
                <a:solidFill>
                  <a:schemeClr val="tx1"/>
                </a:solidFill>
                <a:latin typeface="Aeroport-Light" panose="02000000000000000000" pitchFamily="50" charset="0"/>
                <a:ea typeface="+mn-ea"/>
                <a:cs typeface="+mn-cs"/>
              </a:defRPr>
            </a:lvl1pPr>
            <a:lvl2pPr marL="538163" indent="-176213" algn="l" defTabSz="914400" rtl="0" eaLnBrk="1" latinLnBrk="0" hangingPunct="1">
              <a:lnSpc>
                <a:spcPct val="100000"/>
              </a:lnSpc>
              <a:spcBef>
                <a:spcPts val="0"/>
              </a:spcBef>
              <a:buFont typeface="Arial" panose="020B0604020202020204" pitchFamily="34" charset="0"/>
              <a:buChar char="•"/>
              <a:defRPr sz="1200" b="0" i="0" kern="1200" spc="-20" baseline="0">
                <a:solidFill>
                  <a:schemeClr val="tx1"/>
                </a:solidFill>
                <a:latin typeface="Aeroport-Light" panose="02000000000000000000" pitchFamily="50" charset="0"/>
                <a:ea typeface="+mn-ea"/>
                <a:cs typeface="+mn-cs"/>
              </a:defRPr>
            </a:lvl2pPr>
            <a:lvl3pPr marL="900113" indent="-184150" algn="l" defTabSz="914400" rtl="0" eaLnBrk="1" latinLnBrk="0" hangingPunct="1">
              <a:lnSpc>
                <a:spcPct val="100000"/>
              </a:lnSpc>
              <a:spcBef>
                <a:spcPts val="0"/>
              </a:spcBef>
              <a:buFont typeface="Arial" panose="020B0604020202020204" pitchFamily="34" charset="0"/>
              <a:buChar char="•"/>
              <a:defRPr sz="1200" b="0" i="0" kern="1200" spc="-20" baseline="0">
                <a:solidFill>
                  <a:schemeClr val="tx1"/>
                </a:solidFill>
                <a:latin typeface="Aeroport-Light" panose="02000000000000000000" pitchFamily="50" charset="0"/>
                <a:ea typeface="+mn-ea"/>
                <a:cs typeface="+mn-cs"/>
              </a:defRPr>
            </a:lvl3pPr>
            <a:lvl4pPr marL="1254125" indent="-176213" algn="l" defTabSz="914400" rtl="0" eaLnBrk="1" latinLnBrk="0" hangingPunct="1">
              <a:lnSpc>
                <a:spcPct val="100000"/>
              </a:lnSpc>
              <a:spcBef>
                <a:spcPts val="0"/>
              </a:spcBef>
              <a:buFont typeface="Arial" panose="020B0604020202020204" pitchFamily="34" charset="0"/>
              <a:buChar char="•"/>
              <a:defRPr sz="1200" b="0" i="0" kern="1200" spc="-20" baseline="0">
                <a:solidFill>
                  <a:schemeClr val="tx1"/>
                </a:solidFill>
                <a:latin typeface="Aeroport-Light" panose="02000000000000000000" pitchFamily="50" charset="0"/>
                <a:ea typeface="+mn-ea"/>
                <a:cs typeface="+mn-cs"/>
              </a:defRPr>
            </a:lvl4pPr>
            <a:lvl5pPr marL="1616075" indent="-184150" algn="l" defTabSz="914400" rtl="0" eaLnBrk="1" latinLnBrk="0" hangingPunct="1">
              <a:lnSpc>
                <a:spcPct val="100000"/>
              </a:lnSpc>
              <a:spcBef>
                <a:spcPts val="0"/>
              </a:spcBef>
              <a:buFont typeface="Arial" panose="020B0604020202020204" pitchFamily="34" charset="0"/>
              <a:buChar char="•"/>
              <a:defRPr sz="1200" b="0" i="0" kern="1200" spc="-20" baseline="0">
                <a:solidFill>
                  <a:schemeClr val="tx1"/>
                </a:solidFill>
                <a:latin typeface="Aeroport-Light"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i="1" dirty="0"/>
              <a:t>Se on pirun konkreettista ja samalla kertaa äärettömän yksinkertaista toimintaa jolla saa ihan mielettömän hienoja tuloksia aikaan. Ja sitä tämä yhteiskunta tarvitsee.</a:t>
            </a:r>
          </a:p>
        </p:txBody>
      </p:sp>
      <p:graphicFrame>
        <p:nvGraphicFramePr>
          <p:cNvPr id="3" name="Table 18">
            <a:extLst>
              <a:ext uri="{FF2B5EF4-FFF2-40B4-BE49-F238E27FC236}">
                <a16:creationId xmlns:a16="http://schemas.microsoft.com/office/drawing/2014/main" id="{B4998C47-63B7-3975-9756-F77A59E35157}"/>
              </a:ext>
            </a:extLst>
          </p:cNvPr>
          <p:cNvGraphicFramePr>
            <a:graphicFrameLocks noGrp="1"/>
          </p:cNvGraphicFramePr>
          <p:nvPr>
            <p:extLst>
              <p:ext uri="{D42A27DB-BD31-4B8C-83A1-F6EECF244321}">
                <p14:modId xmlns:p14="http://schemas.microsoft.com/office/powerpoint/2010/main" val="1061871802"/>
              </p:ext>
            </p:extLst>
          </p:nvPr>
        </p:nvGraphicFramePr>
        <p:xfrm>
          <a:off x="0" y="4474"/>
          <a:ext cx="12192000" cy="37084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860813986"/>
                    </a:ext>
                  </a:extLst>
                </a:gridCol>
                <a:gridCol w="4064000">
                  <a:extLst>
                    <a:ext uri="{9D8B030D-6E8A-4147-A177-3AD203B41FA5}">
                      <a16:colId xmlns:a16="http://schemas.microsoft.com/office/drawing/2014/main" val="1262662766"/>
                    </a:ext>
                  </a:extLst>
                </a:gridCol>
                <a:gridCol w="4064000">
                  <a:extLst>
                    <a:ext uri="{9D8B030D-6E8A-4147-A177-3AD203B41FA5}">
                      <a16:colId xmlns:a16="http://schemas.microsoft.com/office/drawing/2014/main" val="2778318854"/>
                    </a:ext>
                  </a:extLst>
                </a:gridCol>
              </a:tblGrid>
              <a:tr h="370840">
                <a:tc>
                  <a:txBody>
                    <a:bodyPr/>
                    <a:lstStyle/>
                    <a:p>
                      <a:pPr algn="ctr"/>
                      <a:r>
                        <a:rPr lang="en-FI" sz="1400" b="0" i="0">
                          <a:solidFill>
                            <a:schemeClr val="tx1"/>
                          </a:solidFill>
                          <a:latin typeface="Aeroport Light" panose="02000000000000000000" pitchFamily="2" charset="77"/>
                        </a:rPr>
                        <a:t>Yhteenveto</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FI" sz="1400" b="0" i="0">
                          <a:solidFill>
                            <a:schemeClr val="tx1"/>
                          </a:solidFill>
                          <a:latin typeface="Aeroport Light" panose="02000000000000000000" pitchFamily="2" charset="77"/>
                        </a:rPr>
                        <a:t>Hyvinvoinnin rahoitusympäristö yleisesti</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FI" sz="1400" b="0" i="0" dirty="0">
                          <a:solidFill>
                            <a:schemeClr val="tx1"/>
                          </a:solidFill>
                          <a:latin typeface="Aeroport Light" panose="02000000000000000000" pitchFamily="2" charset="77"/>
                        </a:rPr>
                        <a:t>Havainnot teemoittain</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2485913065"/>
                  </a:ext>
                </a:extLst>
              </a:tr>
            </a:tbl>
          </a:graphicData>
        </a:graphic>
      </p:graphicFrame>
    </p:spTree>
    <p:extLst>
      <p:ext uri="{BB962C8B-B14F-4D97-AF65-F5344CB8AC3E}">
        <p14:creationId xmlns:p14="http://schemas.microsoft.com/office/powerpoint/2010/main" val="3855270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uilding&#10;&#10;Description automatically generated">
            <a:extLst>
              <a:ext uri="{FF2B5EF4-FFF2-40B4-BE49-F238E27FC236}">
                <a16:creationId xmlns:a16="http://schemas.microsoft.com/office/drawing/2014/main" id="{ACE6FCD5-7439-4641-A8ED-29F08C0B4480}"/>
              </a:ext>
            </a:extLst>
          </p:cNvPr>
          <p:cNvPicPr>
            <a:picLocks noChangeAspect="1"/>
          </p:cNvPicPr>
          <p:nvPr/>
        </p:nvPicPr>
        <p:blipFill rotWithShape="1">
          <a:blip r:embed="rId3">
            <a:extLst>
              <a:ext uri="{28A0092B-C50C-407E-A947-70E740481C1C}">
                <a14:useLocalDpi xmlns:a14="http://schemas.microsoft.com/office/drawing/2010/main"/>
              </a:ext>
            </a:extLst>
          </a:blip>
          <a:srcRect l="14943"/>
          <a:stretch/>
        </p:blipFill>
        <p:spPr>
          <a:xfrm>
            <a:off x="7875270" y="0"/>
            <a:ext cx="4316730" cy="6858000"/>
          </a:xfrm>
          <a:prstGeom prst="rect">
            <a:avLst/>
          </a:prstGeom>
        </p:spPr>
      </p:pic>
      <p:sp>
        <p:nvSpPr>
          <p:cNvPr id="11" name="Rectangle 10">
            <a:extLst>
              <a:ext uri="{FF2B5EF4-FFF2-40B4-BE49-F238E27FC236}">
                <a16:creationId xmlns:a16="http://schemas.microsoft.com/office/drawing/2014/main" id="{EAD5A541-263D-76DB-3516-3C50D0F5F2B0}"/>
              </a:ext>
            </a:extLst>
          </p:cNvPr>
          <p:cNvSpPr/>
          <p:nvPr/>
        </p:nvSpPr>
        <p:spPr>
          <a:xfrm>
            <a:off x="7851821" y="0"/>
            <a:ext cx="4340180" cy="6858000"/>
          </a:xfrm>
          <a:prstGeom prst="rect">
            <a:avLst/>
          </a:prstGeom>
          <a:solidFill>
            <a:schemeClr val="accent5">
              <a:lumMod val="20000"/>
              <a:lumOff val="80000"/>
              <a:alpha val="7939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ext Placeholder 1">
            <a:extLst>
              <a:ext uri="{FF2B5EF4-FFF2-40B4-BE49-F238E27FC236}">
                <a16:creationId xmlns:a16="http://schemas.microsoft.com/office/drawing/2014/main" id="{20D2C90E-24DB-B466-4E02-7B5A3AA53979}"/>
              </a:ext>
            </a:extLst>
          </p:cNvPr>
          <p:cNvSpPr>
            <a:spLocks noGrp="1"/>
          </p:cNvSpPr>
          <p:nvPr>
            <p:ph type="body" idx="1"/>
          </p:nvPr>
        </p:nvSpPr>
        <p:spPr>
          <a:xfrm>
            <a:off x="673143" y="1233430"/>
            <a:ext cx="6480000" cy="2479995"/>
          </a:xfrm>
        </p:spPr>
        <p:txBody>
          <a:bodyPr/>
          <a:lstStyle/>
          <a:p>
            <a:pPr marL="285750" indent="-285750">
              <a:buFont typeface="Arial" panose="020B0604020202020204" pitchFamily="34" charset="0"/>
              <a:buChar char="•"/>
            </a:pPr>
            <a:r>
              <a:rPr lang="fi-FI" sz="1200" dirty="0">
                <a:latin typeface="Aeroport Light" panose="02000000000000000000" pitchFamily="2" charset="77"/>
              </a:rPr>
              <a:t>Rahoitusjärjestelmä on edelleen hienosäädön kohteena ja alueilla on erilaiset edellytykset sopeuttaa toimintaansa. Vaikuttavuusperustaiseen rahoitukseen suhtaudutaan vaihtelevasti.</a:t>
            </a:r>
          </a:p>
          <a:p>
            <a:pPr marL="285750" indent="-285750">
              <a:buFont typeface="Arial" panose="020B0604020202020204" pitchFamily="34" charset="0"/>
              <a:buChar char="•"/>
            </a:pPr>
            <a:r>
              <a:rPr lang="fi-FI" sz="1200" dirty="0">
                <a:latin typeface="Aeroport Light" panose="02000000000000000000" pitchFamily="2" charset="77"/>
              </a:rPr>
              <a:t>Hyvinvointialueet allokoivat saamaansa rahoitusta eri kriteerein poliittisen päätöksenteon sekä alueen demografian sekä taloudellisen tilanteen mukaan. Asiantuntijat uskovat, että alueelliset ratkaisut ja tilanteet johtavat palveluiden alueelliseen eriytymiseen.</a:t>
            </a:r>
          </a:p>
          <a:p>
            <a:pPr marL="285750" indent="-285750">
              <a:buFont typeface="Arial" panose="020B0604020202020204" pitchFamily="34" charset="0"/>
              <a:buChar char="•"/>
            </a:pPr>
            <a:r>
              <a:rPr lang="fi-FI" sz="1200" dirty="0">
                <a:latin typeface="Aeroport Light" panose="02000000000000000000" pitchFamily="2" charset="77"/>
              </a:rPr>
              <a:t>Taloudellinen tilanne kiristyy kaikissa kunnissa, jolloin rahoituspäätöksiä joudutaan perustelemaan entistä tarkemmin ja painottamaan lakisääteisiä velvollisuuksia. Nyt osa rahoitusjärjestelyistä perustuu STEA-rahoituksen paikkaamiseen, mutta pitkällä aikajänteellä järjestörahoitukselle toivotaan leveämpiä hartioita. </a:t>
            </a:r>
          </a:p>
          <a:p>
            <a:pPr marL="285750" indent="-285750">
              <a:buFont typeface="Arial" panose="020B0604020202020204" pitchFamily="34" charset="0"/>
              <a:buChar char="•"/>
            </a:pPr>
            <a:r>
              <a:rPr lang="fi-FI" sz="1200" dirty="0">
                <a:latin typeface="Aeroport Light" panose="02000000000000000000" pitchFamily="2" charset="77"/>
              </a:rPr>
              <a:t>Säätiöt etsii keinoja pitkäjänteisempään ja laajempaan yhteistyöhön, sekä kehittävät uusia vaikuttavuusperusteisia rahoitusratkaisuja.</a:t>
            </a:r>
          </a:p>
          <a:p>
            <a:pPr marL="285750" indent="-285750">
              <a:buFont typeface="Arial" panose="020B0604020202020204" pitchFamily="34" charset="0"/>
              <a:buChar char="•"/>
            </a:pPr>
            <a:r>
              <a:rPr lang="fi-FI" sz="1200" dirty="0">
                <a:latin typeface="Aeroport Light" panose="02000000000000000000" pitchFamily="2" charset="77"/>
              </a:rPr>
              <a:t>Yrityksillä on kykyä järjestöjen rahoittamiseen eri summilla ja aikajänteillä, mutta ne vaativat tuelleen usein erilaisia vastineita tai valmiita yhteistyöpaketteja.</a:t>
            </a:r>
          </a:p>
          <a:p>
            <a:endParaRPr lang="fi-FI" sz="1200" dirty="0">
              <a:latin typeface="Aeroport Light" panose="02000000000000000000" pitchFamily="2" charset="77"/>
            </a:endParaRPr>
          </a:p>
          <a:p>
            <a:pPr marL="285750" indent="-285750">
              <a:buFont typeface="Arial" panose="020B0604020202020204" pitchFamily="34" charset="0"/>
              <a:buChar char="•"/>
            </a:pPr>
            <a:endParaRPr lang="fi-FI" sz="1200" dirty="0">
              <a:latin typeface="Aeroport Light" panose="02000000000000000000" pitchFamily="2" charset="77"/>
            </a:endParaRPr>
          </a:p>
          <a:p>
            <a:pPr marL="285750" indent="-285750">
              <a:buFont typeface="Arial" panose="020B0604020202020204" pitchFamily="34" charset="0"/>
              <a:buChar char="•"/>
            </a:pPr>
            <a:endParaRPr lang="fi-FI" sz="1200" dirty="0">
              <a:latin typeface="Aeroport Light" panose="02000000000000000000" pitchFamily="2" charset="77"/>
            </a:endParaRPr>
          </a:p>
          <a:p>
            <a:pPr marL="285750" indent="-285750">
              <a:buFont typeface="Arial" panose="020B0604020202020204" pitchFamily="34" charset="0"/>
              <a:buChar char="•"/>
            </a:pPr>
            <a:endParaRPr lang="fi-FI" sz="1200" dirty="0">
              <a:latin typeface="Aeroport Light" panose="02000000000000000000" pitchFamily="2" charset="77"/>
            </a:endParaRPr>
          </a:p>
          <a:p>
            <a:endParaRPr lang="fi-FI" sz="1200" dirty="0">
              <a:latin typeface="Aeroport Light" panose="02000000000000000000" pitchFamily="2" charset="77"/>
            </a:endParaRPr>
          </a:p>
        </p:txBody>
      </p:sp>
      <p:sp>
        <p:nvSpPr>
          <p:cNvPr id="9" name="Slide Number Placeholder 8">
            <a:extLst>
              <a:ext uri="{FF2B5EF4-FFF2-40B4-BE49-F238E27FC236}">
                <a16:creationId xmlns:a16="http://schemas.microsoft.com/office/drawing/2014/main" id="{AE3424D8-4679-F5FE-69EC-694B2B303788}"/>
              </a:ext>
            </a:extLst>
          </p:cNvPr>
          <p:cNvSpPr>
            <a:spLocks noGrp="1"/>
          </p:cNvSpPr>
          <p:nvPr>
            <p:ph type="sldNum" sz="quarter" idx="12"/>
          </p:nvPr>
        </p:nvSpPr>
        <p:spPr/>
        <p:txBody>
          <a:bodyPr/>
          <a:lstStyle/>
          <a:p>
            <a:fld id="{15B18AC2-D547-4041-9833-A3699CCAAD33}" type="slidenum">
              <a:rPr lang="fi-FI" smtClean="0"/>
              <a:t>4</a:t>
            </a:fld>
            <a:endParaRPr lang="fi-FI"/>
          </a:p>
        </p:txBody>
      </p:sp>
      <p:pic>
        <p:nvPicPr>
          <p:cNvPr id="14" name="Graphic 13" descr="Open quotation mark with solid fill">
            <a:extLst>
              <a:ext uri="{FF2B5EF4-FFF2-40B4-BE49-F238E27FC236}">
                <a16:creationId xmlns:a16="http://schemas.microsoft.com/office/drawing/2014/main" id="{C8BF1C70-9916-D0DB-874A-6A5EDDDF8EA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255087" y="976493"/>
            <a:ext cx="758344" cy="758344"/>
          </a:xfrm>
          <a:prstGeom prst="rect">
            <a:avLst/>
          </a:prstGeom>
        </p:spPr>
      </p:pic>
      <p:sp>
        <p:nvSpPr>
          <p:cNvPr id="16" name="Content Placeholder 2">
            <a:extLst>
              <a:ext uri="{FF2B5EF4-FFF2-40B4-BE49-F238E27FC236}">
                <a16:creationId xmlns:a16="http://schemas.microsoft.com/office/drawing/2014/main" id="{3B3F7149-7D47-1745-7C95-E78B1CFA75C9}"/>
              </a:ext>
            </a:extLst>
          </p:cNvPr>
          <p:cNvSpPr txBox="1">
            <a:spLocks/>
          </p:cNvSpPr>
          <p:nvPr/>
        </p:nvSpPr>
        <p:spPr>
          <a:xfrm>
            <a:off x="8949100" y="1333177"/>
            <a:ext cx="2957846" cy="1749793"/>
          </a:xfrm>
          <a:prstGeom prst="rect">
            <a:avLst/>
          </a:prstGeom>
        </p:spPr>
        <p:txBody>
          <a:bodyPr vert="horz" lIns="0" tIns="0" rIns="0" bIns="0" rtlCol="0">
            <a:noAutofit/>
          </a:bodyPr>
          <a:lstStyle>
            <a:lvl1pPr marL="177800" indent="-177800" algn="l" defTabSz="914400" rtl="0" eaLnBrk="1" latinLnBrk="0" hangingPunct="1">
              <a:lnSpc>
                <a:spcPct val="100000"/>
              </a:lnSpc>
              <a:spcBef>
                <a:spcPts val="0"/>
              </a:spcBef>
              <a:buFont typeface="Arial" panose="020B0604020202020204" pitchFamily="34" charset="0"/>
              <a:buChar char="•"/>
              <a:defRPr sz="1200" b="0" i="0" kern="1200" spc="-20" baseline="0">
                <a:solidFill>
                  <a:schemeClr val="tx1"/>
                </a:solidFill>
                <a:latin typeface="Aeroport-Light" panose="02000000000000000000" pitchFamily="50" charset="0"/>
                <a:ea typeface="+mn-ea"/>
                <a:cs typeface="+mn-cs"/>
              </a:defRPr>
            </a:lvl1pPr>
            <a:lvl2pPr marL="538163" indent="-176213" algn="l" defTabSz="914400" rtl="0" eaLnBrk="1" latinLnBrk="0" hangingPunct="1">
              <a:lnSpc>
                <a:spcPct val="100000"/>
              </a:lnSpc>
              <a:spcBef>
                <a:spcPts val="0"/>
              </a:spcBef>
              <a:buFont typeface="Arial" panose="020B0604020202020204" pitchFamily="34" charset="0"/>
              <a:buChar char="•"/>
              <a:defRPr sz="1200" b="0" i="0" kern="1200" spc="-20" baseline="0">
                <a:solidFill>
                  <a:schemeClr val="tx1"/>
                </a:solidFill>
                <a:latin typeface="Aeroport-Light" panose="02000000000000000000" pitchFamily="50" charset="0"/>
                <a:ea typeface="+mn-ea"/>
                <a:cs typeface="+mn-cs"/>
              </a:defRPr>
            </a:lvl2pPr>
            <a:lvl3pPr marL="900113" indent="-184150" algn="l" defTabSz="914400" rtl="0" eaLnBrk="1" latinLnBrk="0" hangingPunct="1">
              <a:lnSpc>
                <a:spcPct val="100000"/>
              </a:lnSpc>
              <a:spcBef>
                <a:spcPts val="0"/>
              </a:spcBef>
              <a:buFont typeface="Arial" panose="020B0604020202020204" pitchFamily="34" charset="0"/>
              <a:buChar char="•"/>
              <a:defRPr sz="1200" b="0" i="0" kern="1200" spc="-20" baseline="0">
                <a:solidFill>
                  <a:schemeClr val="tx1"/>
                </a:solidFill>
                <a:latin typeface="Aeroport-Light" panose="02000000000000000000" pitchFamily="50" charset="0"/>
                <a:ea typeface="+mn-ea"/>
                <a:cs typeface="+mn-cs"/>
              </a:defRPr>
            </a:lvl3pPr>
            <a:lvl4pPr marL="1254125" indent="-176213" algn="l" defTabSz="914400" rtl="0" eaLnBrk="1" latinLnBrk="0" hangingPunct="1">
              <a:lnSpc>
                <a:spcPct val="100000"/>
              </a:lnSpc>
              <a:spcBef>
                <a:spcPts val="0"/>
              </a:spcBef>
              <a:buFont typeface="Arial" panose="020B0604020202020204" pitchFamily="34" charset="0"/>
              <a:buChar char="•"/>
              <a:defRPr sz="1200" b="0" i="0" kern="1200" spc="-20" baseline="0">
                <a:solidFill>
                  <a:schemeClr val="tx1"/>
                </a:solidFill>
                <a:latin typeface="Aeroport-Light" panose="02000000000000000000" pitchFamily="50" charset="0"/>
                <a:ea typeface="+mn-ea"/>
                <a:cs typeface="+mn-cs"/>
              </a:defRPr>
            </a:lvl4pPr>
            <a:lvl5pPr marL="1616075" indent="-184150" algn="l" defTabSz="914400" rtl="0" eaLnBrk="1" latinLnBrk="0" hangingPunct="1">
              <a:lnSpc>
                <a:spcPct val="100000"/>
              </a:lnSpc>
              <a:spcBef>
                <a:spcPts val="0"/>
              </a:spcBef>
              <a:buFont typeface="Arial" panose="020B0604020202020204" pitchFamily="34" charset="0"/>
              <a:buChar char="•"/>
              <a:defRPr sz="1200" b="0" i="0" kern="1200" spc="-20" baseline="0">
                <a:solidFill>
                  <a:schemeClr val="tx1"/>
                </a:solidFill>
                <a:latin typeface="Aeroport-Light"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1400" i="1"/>
              <a:t>Hyvinvointialuesysteemi natisee vielä joitain vuosia. Saattaa tulla hyvinvointialueiden yhteenliittymisiä ja kaikenlaista. Ei kovin nopealla aikataululla kuitenkaan.</a:t>
            </a:r>
          </a:p>
        </p:txBody>
      </p:sp>
      <p:pic>
        <p:nvPicPr>
          <p:cNvPr id="17" name="Graphic 16" descr="Open quotation mark with solid fill">
            <a:extLst>
              <a:ext uri="{FF2B5EF4-FFF2-40B4-BE49-F238E27FC236}">
                <a16:creationId xmlns:a16="http://schemas.microsoft.com/office/drawing/2014/main" id="{677F7BF1-CB08-DBF3-B28B-F3A5EA6521F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255087" y="2542899"/>
            <a:ext cx="758344" cy="758344"/>
          </a:xfrm>
          <a:prstGeom prst="rect">
            <a:avLst/>
          </a:prstGeom>
        </p:spPr>
      </p:pic>
      <p:sp>
        <p:nvSpPr>
          <p:cNvPr id="18" name="Content Placeholder 2">
            <a:extLst>
              <a:ext uri="{FF2B5EF4-FFF2-40B4-BE49-F238E27FC236}">
                <a16:creationId xmlns:a16="http://schemas.microsoft.com/office/drawing/2014/main" id="{1867328A-7739-68E8-3C49-6B6B3D075988}"/>
              </a:ext>
            </a:extLst>
          </p:cNvPr>
          <p:cNvSpPr txBox="1">
            <a:spLocks/>
          </p:cNvSpPr>
          <p:nvPr/>
        </p:nvSpPr>
        <p:spPr>
          <a:xfrm>
            <a:off x="8951451" y="2890266"/>
            <a:ext cx="2957847" cy="903673"/>
          </a:xfrm>
          <a:prstGeom prst="rect">
            <a:avLst/>
          </a:prstGeom>
        </p:spPr>
        <p:txBody>
          <a:bodyPr vert="horz" lIns="0" tIns="0" rIns="0" bIns="0" rtlCol="0">
            <a:noAutofit/>
          </a:bodyPr>
          <a:lstStyle>
            <a:lvl1pPr marL="177800" indent="-177800" algn="l" defTabSz="914400" rtl="0" eaLnBrk="1" latinLnBrk="0" hangingPunct="1">
              <a:lnSpc>
                <a:spcPct val="100000"/>
              </a:lnSpc>
              <a:spcBef>
                <a:spcPts val="0"/>
              </a:spcBef>
              <a:buFont typeface="Arial" panose="020B0604020202020204" pitchFamily="34" charset="0"/>
              <a:buChar char="•"/>
              <a:defRPr sz="1200" b="0" i="0" kern="1200" spc="-20" baseline="0">
                <a:solidFill>
                  <a:schemeClr val="tx1"/>
                </a:solidFill>
                <a:latin typeface="Aeroport-Light" panose="02000000000000000000" pitchFamily="50" charset="0"/>
                <a:ea typeface="+mn-ea"/>
                <a:cs typeface="+mn-cs"/>
              </a:defRPr>
            </a:lvl1pPr>
            <a:lvl2pPr marL="538163" indent="-176213" algn="l" defTabSz="914400" rtl="0" eaLnBrk="1" latinLnBrk="0" hangingPunct="1">
              <a:lnSpc>
                <a:spcPct val="100000"/>
              </a:lnSpc>
              <a:spcBef>
                <a:spcPts val="0"/>
              </a:spcBef>
              <a:buFont typeface="Arial" panose="020B0604020202020204" pitchFamily="34" charset="0"/>
              <a:buChar char="•"/>
              <a:defRPr sz="1200" b="0" i="0" kern="1200" spc="-20" baseline="0">
                <a:solidFill>
                  <a:schemeClr val="tx1"/>
                </a:solidFill>
                <a:latin typeface="Aeroport-Light" panose="02000000000000000000" pitchFamily="50" charset="0"/>
                <a:ea typeface="+mn-ea"/>
                <a:cs typeface="+mn-cs"/>
              </a:defRPr>
            </a:lvl2pPr>
            <a:lvl3pPr marL="900113" indent="-184150" algn="l" defTabSz="914400" rtl="0" eaLnBrk="1" latinLnBrk="0" hangingPunct="1">
              <a:lnSpc>
                <a:spcPct val="100000"/>
              </a:lnSpc>
              <a:spcBef>
                <a:spcPts val="0"/>
              </a:spcBef>
              <a:buFont typeface="Arial" panose="020B0604020202020204" pitchFamily="34" charset="0"/>
              <a:buChar char="•"/>
              <a:defRPr sz="1200" b="0" i="0" kern="1200" spc="-20" baseline="0">
                <a:solidFill>
                  <a:schemeClr val="tx1"/>
                </a:solidFill>
                <a:latin typeface="Aeroport-Light" panose="02000000000000000000" pitchFamily="50" charset="0"/>
                <a:ea typeface="+mn-ea"/>
                <a:cs typeface="+mn-cs"/>
              </a:defRPr>
            </a:lvl3pPr>
            <a:lvl4pPr marL="1254125" indent="-176213" algn="l" defTabSz="914400" rtl="0" eaLnBrk="1" latinLnBrk="0" hangingPunct="1">
              <a:lnSpc>
                <a:spcPct val="100000"/>
              </a:lnSpc>
              <a:spcBef>
                <a:spcPts val="0"/>
              </a:spcBef>
              <a:buFont typeface="Arial" panose="020B0604020202020204" pitchFamily="34" charset="0"/>
              <a:buChar char="•"/>
              <a:defRPr sz="1200" b="0" i="0" kern="1200" spc="-20" baseline="0">
                <a:solidFill>
                  <a:schemeClr val="tx1"/>
                </a:solidFill>
                <a:latin typeface="Aeroport-Light" panose="02000000000000000000" pitchFamily="50" charset="0"/>
                <a:ea typeface="+mn-ea"/>
                <a:cs typeface="+mn-cs"/>
              </a:defRPr>
            </a:lvl4pPr>
            <a:lvl5pPr marL="1616075" indent="-184150" algn="l" defTabSz="914400" rtl="0" eaLnBrk="1" latinLnBrk="0" hangingPunct="1">
              <a:lnSpc>
                <a:spcPct val="100000"/>
              </a:lnSpc>
              <a:spcBef>
                <a:spcPts val="0"/>
              </a:spcBef>
              <a:buFont typeface="Arial" panose="020B0604020202020204" pitchFamily="34" charset="0"/>
              <a:buChar char="•"/>
              <a:defRPr sz="1200" b="0" i="0" kern="1200" spc="-20" baseline="0">
                <a:solidFill>
                  <a:schemeClr val="tx1"/>
                </a:solidFill>
                <a:latin typeface="Aeroport-Light"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1400" i="1"/>
              <a:t>[Järjestöillä] on entistä suurempi merkitys siihen, että me pystymme huolehtimaan tiettyjen peruspalvelujen osalta saavutettavuus. On </a:t>
            </a:r>
            <a:r>
              <a:rPr lang="fi-FI" sz="1400" i="1" err="1"/>
              <a:t>sit</a:t>
            </a:r>
            <a:r>
              <a:rPr lang="fi-FI" sz="1400" i="1"/>
              <a:t> kysymys ikäihmistä tai nuorista.</a:t>
            </a:r>
          </a:p>
        </p:txBody>
      </p:sp>
      <p:pic>
        <p:nvPicPr>
          <p:cNvPr id="19" name="Graphic 18" descr="Open quotation mark with solid fill">
            <a:extLst>
              <a:ext uri="{FF2B5EF4-FFF2-40B4-BE49-F238E27FC236}">
                <a16:creationId xmlns:a16="http://schemas.microsoft.com/office/drawing/2014/main" id="{C05C2BFF-44DF-15DA-FBAF-3F942E3F3A9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255087" y="4305588"/>
            <a:ext cx="758344" cy="758344"/>
          </a:xfrm>
          <a:prstGeom prst="rect">
            <a:avLst/>
          </a:prstGeom>
        </p:spPr>
      </p:pic>
      <p:sp>
        <p:nvSpPr>
          <p:cNvPr id="20" name="Content Placeholder 2">
            <a:extLst>
              <a:ext uri="{FF2B5EF4-FFF2-40B4-BE49-F238E27FC236}">
                <a16:creationId xmlns:a16="http://schemas.microsoft.com/office/drawing/2014/main" id="{9D52C86D-B370-99C0-2758-742D9FE04F10}"/>
              </a:ext>
            </a:extLst>
          </p:cNvPr>
          <p:cNvSpPr txBox="1">
            <a:spLocks/>
          </p:cNvSpPr>
          <p:nvPr/>
        </p:nvSpPr>
        <p:spPr>
          <a:xfrm>
            <a:off x="8951451" y="4635905"/>
            <a:ext cx="2955496" cy="1068617"/>
          </a:xfrm>
          <a:prstGeom prst="rect">
            <a:avLst/>
          </a:prstGeom>
        </p:spPr>
        <p:txBody>
          <a:bodyPr vert="horz" lIns="0" tIns="0" rIns="0" bIns="0" rtlCol="0">
            <a:noAutofit/>
          </a:bodyPr>
          <a:lstStyle>
            <a:lvl1pPr marL="177800" indent="-177800" algn="l" defTabSz="914400" rtl="0" eaLnBrk="1" latinLnBrk="0" hangingPunct="1">
              <a:lnSpc>
                <a:spcPct val="100000"/>
              </a:lnSpc>
              <a:spcBef>
                <a:spcPts val="0"/>
              </a:spcBef>
              <a:buFont typeface="Arial" panose="020B0604020202020204" pitchFamily="34" charset="0"/>
              <a:buChar char="•"/>
              <a:defRPr sz="1200" b="0" i="0" kern="1200" spc="-20" baseline="0">
                <a:solidFill>
                  <a:schemeClr val="tx1"/>
                </a:solidFill>
                <a:latin typeface="Aeroport-Light" panose="02000000000000000000" pitchFamily="50" charset="0"/>
                <a:ea typeface="+mn-ea"/>
                <a:cs typeface="+mn-cs"/>
              </a:defRPr>
            </a:lvl1pPr>
            <a:lvl2pPr marL="538163" indent="-176213" algn="l" defTabSz="914400" rtl="0" eaLnBrk="1" latinLnBrk="0" hangingPunct="1">
              <a:lnSpc>
                <a:spcPct val="100000"/>
              </a:lnSpc>
              <a:spcBef>
                <a:spcPts val="0"/>
              </a:spcBef>
              <a:buFont typeface="Arial" panose="020B0604020202020204" pitchFamily="34" charset="0"/>
              <a:buChar char="•"/>
              <a:defRPr sz="1200" b="0" i="0" kern="1200" spc="-20" baseline="0">
                <a:solidFill>
                  <a:schemeClr val="tx1"/>
                </a:solidFill>
                <a:latin typeface="Aeroport-Light" panose="02000000000000000000" pitchFamily="50" charset="0"/>
                <a:ea typeface="+mn-ea"/>
                <a:cs typeface="+mn-cs"/>
              </a:defRPr>
            </a:lvl2pPr>
            <a:lvl3pPr marL="900113" indent="-184150" algn="l" defTabSz="914400" rtl="0" eaLnBrk="1" latinLnBrk="0" hangingPunct="1">
              <a:lnSpc>
                <a:spcPct val="100000"/>
              </a:lnSpc>
              <a:spcBef>
                <a:spcPts val="0"/>
              </a:spcBef>
              <a:buFont typeface="Arial" panose="020B0604020202020204" pitchFamily="34" charset="0"/>
              <a:buChar char="•"/>
              <a:defRPr sz="1200" b="0" i="0" kern="1200" spc="-20" baseline="0">
                <a:solidFill>
                  <a:schemeClr val="tx1"/>
                </a:solidFill>
                <a:latin typeface="Aeroport-Light" panose="02000000000000000000" pitchFamily="50" charset="0"/>
                <a:ea typeface="+mn-ea"/>
                <a:cs typeface="+mn-cs"/>
              </a:defRPr>
            </a:lvl3pPr>
            <a:lvl4pPr marL="1254125" indent="-176213" algn="l" defTabSz="914400" rtl="0" eaLnBrk="1" latinLnBrk="0" hangingPunct="1">
              <a:lnSpc>
                <a:spcPct val="100000"/>
              </a:lnSpc>
              <a:spcBef>
                <a:spcPts val="0"/>
              </a:spcBef>
              <a:buFont typeface="Arial" panose="020B0604020202020204" pitchFamily="34" charset="0"/>
              <a:buChar char="•"/>
              <a:defRPr sz="1200" b="0" i="0" kern="1200" spc="-20" baseline="0">
                <a:solidFill>
                  <a:schemeClr val="tx1"/>
                </a:solidFill>
                <a:latin typeface="Aeroport-Light" panose="02000000000000000000" pitchFamily="50" charset="0"/>
                <a:ea typeface="+mn-ea"/>
                <a:cs typeface="+mn-cs"/>
              </a:defRPr>
            </a:lvl4pPr>
            <a:lvl5pPr marL="1616075" indent="-184150" algn="l" defTabSz="914400" rtl="0" eaLnBrk="1" latinLnBrk="0" hangingPunct="1">
              <a:lnSpc>
                <a:spcPct val="100000"/>
              </a:lnSpc>
              <a:spcBef>
                <a:spcPts val="0"/>
              </a:spcBef>
              <a:buFont typeface="Arial" panose="020B0604020202020204" pitchFamily="34" charset="0"/>
              <a:buChar char="•"/>
              <a:defRPr sz="1200" b="0" i="0" kern="1200" spc="-20" baseline="0">
                <a:solidFill>
                  <a:schemeClr val="tx1"/>
                </a:solidFill>
                <a:latin typeface="Aeroport-Light"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1400" i="1"/>
              <a:t>Niiden pitää kehittää ne menetelmät niin, että niillä on tavallaan valmiina siellä semmoisia valmiita paketteja, mitä ne voi tarjota [yrityksille]. Niin ei tarvitsisi joka kerta neuvotella.</a:t>
            </a:r>
          </a:p>
        </p:txBody>
      </p:sp>
      <p:sp>
        <p:nvSpPr>
          <p:cNvPr id="25" name="Title 3">
            <a:extLst>
              <a:ext uri="{FF2B5EF4-FFF2-40B4-BE49-F238E27FC236}">
                <a16:creationId xmlns:a16="http://schemas.microsoft.com/office/drawing/2014/main" id="{15A2210B-0F57-AB63-D73E-EAB767772FE9}"/>
              </a:ext>
            </a:extLst>
          </p:cNvPr>
          <p:cNvSpPr txBox="1">
            <a:spLocks/>
          </p:cNvSpPr>
          <p:nvPr/>
        </p:nvSpPr>
        <p:spPr>
          <a:xfrm>
            <a:off x="777923" y="724824"/>
            <a:ext cx="5948106" cy="824956"/>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2400" kern="1200" spc="-70" baseline="0">
                <a:solidFill>
                  <a:schemeClr val="tx1"/>
                </a:solidFill>
                <a:latin typeface="+mj-lt"/>
                <a:ea typeface="+mj-ea"/>
                <a:cs typeface="+mj-cs"/>
              </a:defRPr>
            </a:lvl1pPr>
          </a:lstStyle>
          <a:p>
            <a:r>
              <a:rPr lang="fi-FI"/>
              <a:t>Rahoituskyky</a:t>
            </a:r>
          </a:p>
        </p:txBody>
      </p:sp>
      <p:cxnSp>
        <p:nvCxnSpPr>
          <p:cNvPr id="27" name="Straight Connector 26">
            <a:extLst>
              <a:ext uri="{FF2B5EF4-FFF2-40B4-BE49-F238E27FC236}">
                <a16:creationId xmlns:a16="http://schemas.microsoft.com/office/drawing/2014/main" id="{9F1B0D1B-233C-B71E-A49F-9C814ADBADEC}"/>
              </a:ext>
            </a:extLst>
          </p:cNvPr>
          <p:cNvCxnSpPr/>
          <p:nvPr/>
        </p:nvCxnSpPr>
        <p:spPr>
          <a:xfrm>
            <a:off x="673143" y="1073051"/>
            <a:ext cx="594810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 Placeholder 1">
            <a:extLst>
              <a:ext uri="{FF2B5EF4-FFF2-40B4-BE49-F238E27FC236}">
                <a16:creationId xmlns:a16="http://schemas.microsoft.com/office/drawing/2014/main" id="{A9B10100-2691-523E-8C26-9E3E0D8C5041}"/>
              </a:ext>
            </a:extLst>
          </p:cNvPr>
          <p:cNvSpPr txBox="1">
            <a:spLocks/>
          </p:cNvSpPr>
          <p:nvPr/>
        </p:nvSpPr>
        <p:spPr>
          <a:xfrm>
            <a:off x="673143" y="4469410"/>
            <a:ext cx="6480000" cy="1712397"/>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1350" b="0" i="0" kern="1200" spc="-20" baseline="0">
                <a:solidFill>
                  <a:schemeClr val="tx1"/>
                </a:solidFill>
                <a:latin typeface="Aeroport-Medium" panose="02000000000000000000" pitchFamily="50" charset="0"/>
                <a:ea typeface="+mn-ea"/>
                <a:cs typeface="+mn-cs"/>
              </a:defRPr>
            </a:lvl1pPr>
            <a:lvl2pPr marL="457200" indent="0" algn="l" defTabSz="914400" rtl="0" eaLnBrk="1" latinLnBrk="0" hangingPunct="1">
              <a:lnSpc>
                <a:spcPct val="100000"/>
              </a:lnSpc>
              <a:spcBef>
                <a:spcPts val="0"/>
              </a:spcBef>
              <a:buFont typeface="Arial" panose="020B0604020202020204" pitchFamily="34" charset="0"/>
              <a:buNone/>
              <a:defRPr sz="2000" b="1" i="0" kern="1200" spc="-20" baseline="0">
                <a:solidFill>
                  <a:schemeClr val="tx1"/>
                </a:solidFill>
                <a:latin typeface="AEROPORT-LIGHT" panose="02000000000000000000" pitchFamily="2" charset="77"/>
                <a:ea typeface="+mn-ea"/>
                <a:cs typeface="+mn-cs"/>
              </a:defRPr>
            </a:lvl2pPr>
            <a:lvl3pPr marL="914400" indent="0" algn="l" defTabSz="914400" rtl="0" eaLnBrk="1" latinLnBrk="0" hangingPunct="1">
              <a:lnSpc>
                <a:spcPct val="100000"/>
              </a:lnSpc>
              <a:spcBef>
                <a:spcPts val="0"/>
              </a:spcBef>
              <a:buFont typeface="Arial" panose="020B0604020202020204" pitchFamily="34" charset="0"/>
              <a:buNone/>
              <a:defRPr sz="1800" b="1" i="0" kern="1200" spc="-20" baseline="0">
                <a:solidFill>
                  <a:schemeClr val="tx1"/>
                </a:solidFill>
                <a:latin typeface="AEROPORT-LIGHT" panose="02000000000000000000" pitchFamily="2" charset="77"/>
                <a:ea typeface="+mn-ea"/>
                <a:cs typeface="+mn-cs"/>
              </a:defRPr>
            </a:lvl3pPr>
            <a:lvl4pPr marL="1371600" indent="0" algn="l" defTabSz="914400" rtl="0" eaLnBrk="1" latinLnBrk="0" hangingPunct="1">
              <a:lnSpc>
                <a:spcPct val="100000"/>
              </a:lnSpc>
              <a:spcBef>
                <a:spcPts val="0"/>
              </a:spcBef>
              <a:buFont typeface="Arial" panose="020B0604020202020204" pitchFamily="34" charset="0"/>
              <a:buNone/>
              <a:defRPr sz="1600" b="1" i="0" kern="1200" spc="-20" baseline="0">
                <a:solidFill>
                  <a:schemeClr val="tx1"/>
                </a:solidFill>
                <a:latin typeface="AEROPORT-LIGHT" panose="02000000000000000000" pitchFamily="2" charset="77"/>
                <a:ea typeface="+mn-ea"/>
                <a:cs typeface="+mn-cs"/>
              </a:defRPr>
            </a:lvl4pPr>
            <a:lvl5pPr marL="1828800" indent="0" algn="l" defTabSz="914400" rtl="0" eaLnBrk="1" latinLnBrk="0" hangingPunct="1">
              <a:lnSpc>
                <a:spcPct val="100000"/>
              </a:lnSpc>
              <a:spcBef>
                <a:spcPts val="0"/>
              </a:spcBef>
              <a:buFont typeface="Arial" panose="020B0604020202020204" pitchFamily="34" charset="0"/>
              <a:buNone/>
              <a:defRPr sz="1600" b="1" i="0" kern="1200" spc="-20" baseline="0">
                <a:solidFill>
                  <a:schemeClr val="tx1"/>
                </a:solidFill>
                <a:latin typeface="AEROPORT-LIGHT" panose="02000000000000000000"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285750" indent="-285750">
              <a:buFont typeface="Arial" panose="020B0604020202020204" pitchFamily="34" charset="0"/>
              <a:buChar char="•"/>
            </a:pPr>
            <a:r>
              <a:rPr lang="fi-FI" sz="1200" dirty="0">
                <a:latin typeface="Aeroport Light" panose="02000000000000000000" pitchFamily="2" charset="77"/>
              </a:rPr>
              <a:t>Julkiset toimijat näkevät järjestöt korvaamattomana osa hyvinvointijärjestelmää, julkisen järjestelmän ja kansalaisten välillä. Järjestöt pystyvät mukautumaan ja vastaamaan yhteiskunnallisiin ilmiöihin ja ennaltaehkäisemään laajasti hyvinvointiin liittyviä ongelmakierteitä.</a:t>
            </a:r>
          </a:p>
          <a:p>
            <a:pPr marL="285750" indent="-285750">
              <a:buFont typeface="Arial" panose="020B0604020202020204" pitchFamily="34" charset="0"/>
              <a:buChar char="•"/>
            </a:pPr>
            <a:r>
              <a:rPr lang="fi-FI" sz="1200" dirty="0">
                <a:latin typeface="Aeroport Light" panose="02000000000000000000" pitchFamily="2" charset="77"/>
              </a:rPr>
              <a:t>Toiminta kunnille erityisen tärkeää: paikallista hyvinvointia lisäävää toimintaa, paikkaa sotea tai tukee kunnan tavoitteita.</a:t>
            </a:r>
          </a:p>
          <a:p>
            <a:pPr marL="285750" indent="-285750">
              <a:buFont typeface="Arial" panose="020B0604020202020204" pitchFamily="34" charset="0"/>
              <a:buChar char="•"/>
            </a:pPr>
            <a:r>
              <a:rPr lang="fi-FI" sz="1200" dirty="0">
                <a:latin typeface="Aeroport Light" panose="02000000000000000000" pitchFamily="2" charset="77"/>
              </a:rPr>
              <a:t>Startup-maailmaan kytkeytyvät säätiöt toivovat kaupallista osaamista ja skaalautumisen tavoittelua. Myös yrityskumppanit toivovat kaupallista osaamista, viestinnän ja markkinoinnin kehittämistä.</a:t>
            </a:r>
          </a:p>
          <a:p>
            <a:pPr marL="285750" indent="-285750">
              <a:buFont typeface="Arial" panose="020B0604020202020204" pitchFamily="34" charset="0"/>
              <a:buChar char="•"/>
            </a:pPr>
            <a:endParaRPr lang="fi-FI" sz="1200" dirty="0">
              <a:latin typeface="Aeroport Light" panose="02000000000000000000" pitchFamily="2" charset="77"/>
            </a:endParaRPr>
          </a:p>
          <a:p>
            <a:pPr marL="285750" indent="-285750">
              <a:buFont typeface="Arial" panose="020B0604020202020204" pitchFamily="34" charset="0"/>
              <a:buChar char="•"/>
            </a:pPr>
            <a:endParaRPr lang="fi-FI" sz="1200" dirty="0">
              <a:latin typeface="Aeroport Light" panose="02000000000000000000" pitchFamily="2" charset="77"/>
            </a:endParaRPr>
          </a:p>
          <a:p>
            <a:pPr marL="285750" indent="-285750">
              <a:buFont typeface="Arial" panose="020B0604020202020204" pitchFamily="34" charset="0"/>
              <a:buChar char="•"/>
            </a:pPr>
            <a:endParaRPr lang="fi-FI" sz="1200" dirty="0">
              <a:latin typeface="Aeroport Light" panose="02000000000000000000" pitchFamily="2" charset="77"/>
            </a:endParaRPr>
          </a:p>
          <a:p>
            <a:pPr marL="285750" indent="-285750">
              <a:buFont typeface="Arial" panose="020B0604020202020204" pitchFamily="34" charset="0"/>
              <a:buChar char="•"/>
            </a:pPr>
            <a:endParaRPr lang="fi-FI" sz="1200" dirty="0">
              <a:latin typeface="Aeroport Light" panose="02000000000000000000" pitchFamily="2" charset="77"/>
            </a:endParaRPr>
          </a:p>
          <a:p>
            <a:endParaRPr lang="fi-FI" sz="1200" dirty="0">
              <a:latin typeface="Aeroport Light" panose="02000000000000000000" pitchFamily="2" charset="77"/>
            </a:endParaRPr>
          </a:p>
        </p:txBody>
      </p:sp>
      <p:sp>
        <p:nvSpPr>
          <p:cNvPr id="29" name="Title 3">
            <a:extLst>
              <a:ext uri="{FF2B5EF4-FFF2-40B4-BE49-F238E27FC236}">
                <a16:creationId xmlns:a16="http://schemas.microsoft.com/office/drawing/2014/main" id="{7625887B-D5D0-0CE2-622B-3563B9F8A4D6}"/>
              </a:ext>
            </a:extLst>
          </p:cNvPr>
          <p:cNvSpPr txBox="1">
            <a:spLocks/>
          </p:cNvSpPr>
          <p:nvPr/>
        </p:nvSpPr>
        <p:spPr>
          <a:xfrm>
            <a:off x="777923" y="3968453"/>
            <a:ext cx="5948106" cy="511648"/>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2400" kern="1200" spc="-70" baseline="0">
                <a:solidFill>
                  <a:schemeClr val="tx1"/>
                </a:solidFill>
                <a:latin typeface="+mj-lt"/>
                <a:ea typeface="+mj-ea"/>
                <a:cs typeface="+mj-cs"/>
              </a:defRPr>
            </a:lvl1pPr>
          </a:lstStyle>
          <a:p>
            <a:r>
              <a:rPr lang="fi-FI" dirty="0"/>
              <a:t>Odotukset järjestöjä kohtaan</a:t>
            </a:r>
          </a:p>
        </p:txBody>
      </p:sp>
      <p:cxnSp>
        <p:nvCxnSpPr>
          <p:cNvPr id="30" name="Straight Connector 29">
            <a:extLst>
              <a:ext uri="{FF2B5EF4-FFF2-40B4-BE49-F238E27FC236}">
                <a16:creationId xmlns:a16="http://schemas.microsoft.com/office/drawing/2014/main" id="{01DBE6DD-1E6F-8625-F3AE-60735CC8D216}"/>
              </a:ext>
            </a:extLst>
          </p:cNvPr>
          <p:cNvCxnSpPr/>
          <p:nvPr/>
        </p:nvCxnSpPr>
        <p:spPr>
          <a:xfrm>
            <a:off x="687608" y="4309031"/>
            <a:ext cx="594810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1" name="Table 18">
            <a:extLst>
              <a:ext uri="{FF2B5EF4-FFF2-40B4-BE49-F238E27FC236}">
                <a16:creationId xmlns:a16="http://schemas.microsoft.com/office/drawing/2014/main" id="{889A76A1-4348-0E91-A9C2-DB5EC144751C}"/>
              </a:ext>
            </a:extLst>
          </p:cNvPr>
          <p:cNvGraphicFramePr>
            <a:graphicFrameLocks noGrp="1"/>
          </p:cNvGraphicFramePr>
          <p:nvPr>
            <p:extLst>
              <p:ext uri="{D42A27DB-BD31-4B8C-83A1-F6EECF244321}">
                <p14:modId xmlns:p14="http://schemas.microsoft.com/office/powerpoint/2010/main" val="3325932977"/>
              </p:ext>
            </p:extLst>
          </p:nvPr>
        </p:nvGraphicFramePr>
        <p:xfrm>
          <a:off x="0" y="4474"/>
          <a:ext cx="12192000" cy="37084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860813986"/>
                    </a:ext>
                  </a:extLst>
                </a:gridCol>
                <a:gridCol w="4064000">
                  <a:extLst>
                    <a:ext uri="{9D8B030D-6E8A-4147-A177-3AD203B41FA5}">
                      <a16:colId xmlns:a16="http://schemas.microsoft.com/office/drawing/2014/main" val="1262662766"/>
                    </a:ext>
                  </a:extLst>
                </a:gridCol>
                <a:gridCol w="4064000">
                  <a:extLst>
                    <a:ext uri="{9D8B030D-6E8A-4147-A177-3AD203B41FA5}">
                      <a16:colId xmlns:a16="http://schemas.microsoft.com/office/drawing/2014/main" val="2778318854"/>
                    </a:ext>
                  </a:extLst>
                </a:gridCol>
              </a:tblGrid>
              <a:tr h="370840">
                <a:tc>
                  <a:txBody>
                    <a:bodyPr/>
                    <a:lstStyle/>
                    <a:p>
                      <a:pPr algn="ctr"/>
                      <a:r>
                        <a:rPr lang="en-FI" sz="1400" b="0" i="0">
                          <a:solidFill>
                            <a:schemeClr val="tx1"/>
                          </a:solidFill>
                          <a:latin typeface="Aeroport Light" panose="02000000000000000000" pitchFamily="2" charset="77"/>
                        </a:rPr>
                        <a:t>Yhteenveto</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FI" sz="1400" b="0" i="0">
                          <a:solidFill>
                            <a:schemeClr val="tx1"/>
                          </a:solidFill>
                          <a:latin typeface="Aeroport Light" panose="02000000000000000000" pitchFamily="2" charset="77"/>
                        </a:rPr>
                        <a:t>Hyvinvoinnin rahoitusympäristö yleisesti</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FI" sz="1400" b="0" i="0">
                          <a:solidFill>
                            <a:schemeClr val="tx1"/>
                          </a:solidFill>
                          <a:latin typeface="Aeroport Light" panose="02000000000000000000" pitchFamily="2" charset="77"/>
                        </a:rPr>
                        <a:t>Havainnot teemoittain</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485913065"/>
                  </a:ext>
                </a:extLst>
              </a:tr>
            </a:tbl>
          </a:graphicData>
        </a:graphic>
      </p:graphicFrame>
    </p:spTree>
    <p:extLst>
      <p:ext uri="{BB962C8B-B14F-4D97-AF65-F5344CB8AC3E}">
        <p14:creationId xmlns:p14="http://schemas.microsoft.com/office/powerpoint/2010/main" val="476893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everal ambulances parked in a parking lot&#10;&#10;Description automatically generated">
            <a:extLst>
              <a:ext uri="{FF2B5EF4-FFF2-40B4-BE49-F238E27FC236}">
                <a16:creationId xmlns:a16="http://schemas.microsoft.com/office/drawing/2014/main" id="{1864EA09-CB72-FEE9-EA98-10A4AA5F59B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l="14655"/>
          <a:stretch/>
        </p:blipFill>
        <p:spPr>
          <a:xfrm>
            <a:off x="7863840" y="0"/>
            <a:ext cx="4328160" cy="6858000"/>
          </a:xfrm>
          <a:prstGeom prst="rect">
            <a:avLst/>
          </a:prstGeom>
        </p:spPr>
      </p:pic>
      <p:sp>
        <p:nvSpPr>
          <p:cNvPr id="11" name="Rectangle 10">
            <a:extLst>
              <a:ext uri="{FF2B5EF4-FFF2-40B4-BE49-F238E27FC236}">
                <a16:creationId xmlns:a16="http://schemas.microsoft.com/office/drawing/2014/main" id="{EAD5A541-263D-76DB-3516-3C50D0F5F2B0}"/>
              </a:ext>
            </a:extLst>
          </p:cNvPr>
          <p:cNvSpPr/>
          <p:nvPr/>
        </p:nvSpPr>
        <p:spPr>
          <a:xfrm>
            <a:off x="7863841" y="0"/>
            <a:ext cx="4328160" cy="6858000"/>
          </a:xfrm>
          <a:prstGeom prst="rect">
            <a:avLst/>
          </a:prstGeom>
          <a:solidFill>
            <a:schemeClr val="accent5">
              <a:lumMod val="20000"/>
              <a:lumOff val="80000"/>
              <a:alpha val="7939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ext Placeholder 1">
            <a:extLst>
              <a:ext uri="{FF2B5EF4-FFF2-40B4-BE49-F238E27FC236}">
                <a16:creationId xmlns:a16="http://schemas.microsoft.com/office/drawing/2014/main" id="{20D2C90E-24DB-B466-4E02-7B5A3AA53979}"/>
              </a:ext>
            </a:extLst>
          </p:cNvPr>
          <p:cNvSpPr>
            <a:spLocks noGrp="1"/>
          </p:cNvSpPr>
          <p:nvPr>
            <p:ph type="body" idx="1"/>
          </p:nvPr>
        </p:nvSpPr>
        <p:spPr>
          <a:xfrm>
            <a:off x="673144" y="1057703"/>
            <a:ext cx="6480000" cy="1907226"/>
          </a:xfrm>
        </p:spPr>
        <p:txBody>
          <a:bodyPr/>
          <a:lstStyle/>
          <a:p>
            <a:pPr marL="285750" indent="-285750">
              <a:buFont typeface="Arial" panose="020B0604020202020204" pitchFamily="34" charset="0"/>
              <a:buChar char="•"/>
            </a:pPr>
            <a:r>
              <a:rPr lang="fi-FI" sz="1200" dirty="0">
                <a:latin typeface="Aeroport Light" panose="02000000000000000000" pitchFamily="2" charset="77"/>
              </a:rPr>
              <a:t>Kuntien ja hyvinvointialueiden vastuualueet epäselviä, erityisesti ennaltaehkäisyn osalta. Alueella on paras näkymä alueellisesta tilanteesta ja tarpeesta, mutta koordinaatio kuntien kesken on palveluverkossa painottunut omiin palveluihin, ei järjestöyhteistyöhön.</a:t>
            </a:r>
          </a:p>
          <a:p>
            <a:pPr marL="285750" indent="-285750">
              <a:buFont typeface="Arial" panose="020B0604020202020204" pitchFamily="34" charset="0"/>
              <a:buChar char="•"/>
            </a:pPr>
            <a:r>
              <a:rPr lang="fi-FI" sz="1200" dirty="0">
                <a:latin typeface="Aeroport Light" panose="02000000000000000000" pitchFamily="2" charset="77"/>
              </a:rPr>
              <a:t>Järjestöt ovat harmaalla alueella kuntien ja alueiden välissä, joilla on erilaiset rahoituksen ehdot ja vaikuttavuuden painopisteet.</a:t>
            </a:r>
          </a:p>
          <a:p>
            <a:pPr marL="285750" indent="-285750">
              <a:buFont typeface="Arial" panose="020B0604020202020204" pitchFamily="34" charset="0"/>
              <a:buChar char="•"/>
            </a:pPr>
            <a:r>
              <a:rPr lang="fi-FI" sz="1200" dirty="0">
                <a:latin typeface="Aeroport Light" panose="02000000000000000000" pitchFamily="2" charset="77"/>
              </a:rPr>
              <a:t>Toimijoilla on eriäviä näkemyksiä yksityisestä rahasta, osa näkee juridisia riskejä, osalle tärkeää, että järjestö ei ole vain julkisten avustusten varassa ja yksityinen tuki täydentää vaikuttavuutta paikallisessa ympäristössä.</a:t>
            </a:r>
          </a:p>
          <a:p>
            <a:pPr marL="285750" indent="-285750">
              <a:buFont typeface="Arial" panose="020B0604020202020204" pitchFamily="34" charset="0"/>
              <a:buChar char="•"/>
            </a:pPr>
            <a:r>
              <a:rPr lang="fi-FI" sz="1200" dirty="0">
                <a:latin typeface="Aeroport Light" panose="02000000000000000000" pitchFamily="2" charset="77"/>
              </a:rPr>
              <a:t>Säätiöt koordinoivat ja jakavat tietoa hyvistä hankkeista yhä enemmän, mahdollistaen suuremmat hankkeet.</a:t>
            </a:r>
          </a:p>
        </p:txBody>
      </p:sp>
      <p:sp>
        <p:nvSpPr>
          <p:cNvPr id="9" name="Slide Number Placeholder 8">
            <a:extLst>
              <a:ext uri="{FF2B5EF4-FFF2-40B4-BE49-F238E27FC236}">
                <a16:creationId xmlns:a16="http://schemas.microsoft.com/office/drawing/2014/main" id="{AE3424D8-4679-F5FE-69EC-694B2B303788}"/>
              </a:ext>
            </a:extLst>
          </p:cNvPr>
          <p:cNvSpPr>
            <a:spLocks noGrp="1"/>
          </p:cNvSpPr>
          <p:nvPr>
            <p:ph type="sldNum" sz="quarter" idx="12"/>
          </p:nvPr>
        </p:nvSpPr>
        <p:spPr/>
        <p:txBody>
          <a:bodyPr/>
          <a:lstStyle/>
          <a:p>
            <a:fld id="{15B18AC2-D547-4041-9833-A3699CCAAD33}" type="slidenum">
              <a:rPr lang="fi-FI" smtClean="0"/>
              <a:t>5</a:t>
            </a:fld>
            <a:endParaRPr lang="fi-FI"/>
          </a:p>
        </p:txBody>
      </p:sp>
      <p:pic>
        <p:nvPicPr>
          <p:cNvPr id="20" name="Graphic 19" descr="Open quotation mark with solid fill">
            <a:extLst>
              <a:ext uri="{FF2B5EF4-FFF2-40B4-BE49-F238E27FC236}">
                <a16:creationId xmlns:a16="http://schemas.microsoft.com/office/drawing/2014/main" id="{87B3596E-71D8-478D-EE86-74FC1545979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127803" y="3214145"/>
            <a:ext cx="758344" cy="758344"/>
          </a:xfrm>
          <a:prstGeom prst="rect">
            <a:avLst/>
          </a:prstGeom>
        </p:spPr>
      </p:pic>
      <p:sp>
        <p:nvSpPr>
          <p:cNvPr id="22" name="Content Placeholder 2">
            <a:extLst>
              <a:ext uri="{FF2B5EF4-FFF2-40B4-BE49-F238E27FC236}">
                <a16:creationId xmlns:a16="http://schemas.microsoft.com/office/drawing/2014/main" id="{65CFFBFC-9653-5288-5067-3296F13F6473}"/>
              </a:ext>
            </a:extLst>
          </p:cNvPr>
          <p:cNvSpPr txBox="1">
            <a:spLocks/>
          </p:cNvSpPr>
          <p:nvPr/>
        </p:nvSpPr>
        <p:spPr>
          <a:xfrm>
            <a:off x="8848581" y="3570829"/>
            <a:ext cx="2841494" cy="2359424"/>
          </a:xfrm>
          <a:prstGeom prst="rect">
            <a:avLst/>
          </a:prstGeom>
        </p:spPr>
        <p:txBody>
          <a:bodyPr vert="horz" lIns="0" tIns="0" rIns="0" bIns="0" rtlCol="0">
            <a:noAutofit/>
          </a:bodyPr>
          <a:lstStyle>
            <a:lvl1pPr marL="177800" indent="-177800" algn="l" defTabSz="914400" rtl="0" eaLnBrk="1" latinLnBrk="0" hangingPunct="1">
              <a:lnSpc>
                <a:spcPct val="100000"/>
              </a:lnSpc>
              <a:spcBef>
                <a:spcPts val="0"/>
              </a:spcBef>
              <a:buFont typeface="Arial" panose="020B0604020202020204" pitchFamily="34" charset="0"/>
              <a:buChar char="•"/>
              <a:defRPr sz="1200" b="0" i="0" kern="1200" spc="-20" baseline="0">
                <a:solidFill>
                  <a:schemeClr val="tx1"/>
                </a:solidFill>
                <a:latin typeface="Aeroport-Light" panose="02000000000000000000" pitchFamily="50" charset="0"/>
                <a:ea typeface="+mn-ea"/>
                <a:cs typeface="+mn-cs"/>
              </a:defRPr>
            </a:lvl1pPr>
            <a:lvl2pPr marL="538163" indent="-176213" algn="l" defTabSz="914400" rtl="0" eaLnBrk="1" latinLnBrk="0" hangingPunct="1">
              <a:lnSpc>
                <a:spcPct val="100000"/>
              </a:lnSpc>
              <a:spcBef>
                <a:spcPts val="0"/>
              </a:spcBef>
              <a:buFont typeface="Arial" panose="020B0604020202020204" pitchFamily="34" charset="0"/>
              <a:buChar char="•"/>
              <a:defRPr sz="1200" b="0" i="0" kern="1200" spc="-20" baseline="0">
                <a:solidFill>
                  <a:schemeClr val="tx1"/>
                </a:solidFill>
                <a:latin typeface="Aeroport-Light" panose="02000000000000000000" pitchFamily="50" charset="0"/>
                <a:ea typeface="+mn-ea"/>
                <a:cs typeface="+mn-cs"/>
              </a:defRPr>
            </a:lvl2pPr>
            <a:lvl3pPr marL="900113" indent="-184150" algn="l" defTabSz="914400" rtl="0" eaLnBrk="1" latinLnBrk="0" hangingPunct="1">
              <a:lnSpc>
                <a:spcPct val="100000"/>
              </a:lnSpc>
              <a:spcBef>
                <a:spcPts val="0"/>
              </a:spcBef>
              <a:buFont typeface="Arial" panose="020B0604020202020204" pitchFamily="34" charset="0"/>
              <a:buChar char="•"/>
              <a:defRPr sz="1200" b="0" i="0" kern="1200" spc="-20" baseline="0">
                <a:solidFill>
                  <a:schemeClr val="tx1"/>
                </a:solidFill>
                <a:latin typeface="Aeroport-Light" panose="02000000000000000000" pitchFamily="50" charset="0"/>
                <a:ea typeface="+mn-ea"/>
                <a:cs typeface="+mn-cs"/>
              </a:defRPr>
            </a:lvl3pPr>
            <a:lvl4pPr marL="1254125" indent="-176213" algn="l" defTabSz="914400" rtl="0" eaLnBrk="1" latinLnBrk="0" hangingPunct="1">
              <a:lnSpc>
                <a:spcPct val="100000"/>
              </a:lnSpc>
              <a:spcBef>
                <a:spcPts val="0"/>
              </a:spcBef>
              <a:buFont typeface="Arial" panose="020B0604020202020204" pitchFamily="34" charset="0"/>
              <a:buChar char="•"/>
              <a:defRPr sz="1200" b="0" i="0" kern="1200" spc="-20" baseline="0">
                <a:solidFill>
                  <a:schemeClr val="tx1"/>
                </a:solidFill>
                <a:latin typeface="Aeroport-Light" panose="02000000000000000000" pitchFamily="50" charset="0"/>
                <a:ea typeface="+mn-ea"/>
                <a:cs typeface="+mn-cs"/>
              </a:defRPr>
            </a:lvl4pPr>
            <a:lvl5pPr marL="1616075" indent="-184150" algn="l" defTabSz="914400" rtl="0" eaLnBrk="1" latinLnBrk="0" hangingPunct="1">
              <a:lnSpc>
                <a:spcPct val="100000"/>
              </a:lnSpc>
              <a:spcBef>
                <a:spcPts val="0"/>
              </a:spcBef>
              <a:buFont typeface="Arial" panose="020B0604020202020204" pitchFamily="34" charset="0"/>
              <a:buChar char="•"/>
              <a:defRPr sz="1200" b="0" i="0" kern="1200" spc="-20" baseline="0">
                <a:solidFill>
                  <a:schemeClr val="tx1"/>
                </a:solidFill>
                <a:latin typeface="Aeroport-Light"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1600" i="1"/>
              <a:t>En näe [yhteisrahoitusta yksityisen pääoman kanssa] mahdottomaksi, mutta vaatii sellaisen omanlaisessa selvitysprojektin alle, että varsinkin ensimmäistä kertaa se lähdetään tekemään, että miten se käytännössä toimisi.</a:t>
            </a:r>
          </a:p>
        </p:txBody>
      </p:sp>
      <p:pic>
        <p:nvPicPr>
          <p:cNvPr id="23" name="Graphic 22" descr="Open quotation mark with solid fill">
            <a:extLst>
              <a:ext uri="{FF2B5EF4-FFF2-40B4-BE49-F238E27FC236}">
                <a16:creationId xmlns:a16="http://schemas.microsoft.com/office/drawing/2014/main" id="{8AA6F52E-2E51-D14D-47DD-13AA4450758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127803" y="927747"/>
            <a:ext cx="758344" cy="758344"/>
          </a:xfrm>
          <a:prstGeom prst="rect">
            <a:avLst/>
          </a:prstGeom>
        </p:spPr>
      </p:pic>
      <p:sp>
        <p:nvSpPr>
          <p:cNvPr id="24" name="Content Placeholder 2">
            <a:extLst>
              <a:ext uri="{FF2B5EF4-FFF2-40B4-BE49-F238E27FC236}">
                <a16:creationId xmlns:a16="http://schemas.microsoft.com/office/drawing/2014/main" id="{83245E32-A4E5-698A-8B36-8D7DC42BB883}"/>
              </a:ext>
            </a:extLst>
          </p:cNvPr>
          <p:cNvSpPr txBox="1">
            <a:spLocks/>
          </p:cNvSpPr>
          <p:nvPr/>
        </p:nvSpPr>
        <p:spPr>
          <a:xfrm>
            <a:off x="8846230" y="1267167"/>
            <a:ext cx="2841494" cy="1159621"/>
          </a:xfrm>
          <a:prstGeom prst="rect">
            <a:avLst/>
          </a:prstGeom>
        </p:spPr>
        <p:txBody>
          <a:bodyPr vert="horz" lIns="0" tIns="0" rIns="0" bIns="0" rtlCol="0">
            <a:noAutofit/>
          </a:bodyPr>
          <a:lstStyle>
            <a:lvl1pPr marL="177800" indent="-177800" algn="l" defTabSz="914400" rtl="0" eaLnBrk="1" latinLnBrk="0" hangingPunct="1">
              <a:lnSpc>
                <a:spcPct val="100000"/>
              </a:lnSpc>
              <a:spcBef>
                <a:spcPts val="0"/>
              </a:spcBef>
              <a:buFont typeface="Arial" panose="020B0604020202020204" pitchFamily="34" charset="0"/>
              <a:buChar char="•"/>
              <a:defRPr sz="1200" b="0" i="0" kern="1200" spc="-20" baseline="0">
                <a:solidFill>
                  <a:schemeClr val="tx1"/>
                </a:solidFill>
                <a:latin typeface="Aeroport-Light" panose="02000000000000000000" pitchFamily="50" charset="0"/>
                <a:ea typeface="+mn-ea"/>
                <a:cs typeface="+mn-cs"/>
              </a:defRPr>
            </a:lvl1pPr>
            <a:lvl2pPr marL="538163" indent="-176213" algn="l" defTabSz="914400" rtl="0" eaLnBrk="1" latinLnBrk="0" hangingPunct="1">
              <a:lnSpc>
                <a:spcPct val="100000"/>
              </a:lnSpc>
              <a:spcBef>
                <a:spcPts val="0"/>
              </a:spcBef>
              <a:buFont typeface="Arial" panose="020B0604020202020204" pitchFamily="34" charset="0"/>
              <a:buChar char="•"/>
              <a:defRPr sz="1200" b="0" i="0" kern="1200" spc="-20" baseline="0">
                <a:solidFill>
                  <a:schemeClr val="tx1"/>
                </a:solidFill>
                <a:latin typeface="Aeroport-Light" panose="02000000000000000000" pitchFamily="50" charset="0"/>
                <a:ea typeface="+mn-ea"/>
                <a:cs typeface="+mn-cs"/>
              </a:defRPr>
            </a:lvl2pPr>
            <a:lvl3pPr marL="900113" indent="-184150" algn="l" defTabSz="914400" rtl="0" eaLnBrk="1" latinLnBrk="0" hangingPunct="1">
              <a:lnSpc>
                <a:spcPct val="100000"/>
              </a:lnSpc>
              <a:spcBef>
                <a:spcPts val="0"/>
              </a:spcBef>
              <a:buFont typeface="Arial" panose="020B0604020202020204" pitchFamily="34" charset="0"/>
              <a:buChar char="•"/>
              <a:defRPr sz="1200" b="0" i="0" kern="1200" spc="-20" baseline="0">
                <a:solidFill>
                  <a:schemeClr val="tx1"/>
                </a:solidFill>
                <a:latin typeface="Aeroport-Light" panose="02000000000000000000" pitchFamily="50" charset="0"/>
                <a:ea typeface="+mn-ea"/>
                <a:cs typeface="+mn-cs"/>
              </a:defRPr>
            </a:lvl3pPr>
            <a:lvl4pPr marL="1254125" indent="-176213" algn="l" defTabSz="914400" rtl="0" eaLnBrk="1" latinLnBrk="0" hangingPunct="1">
              <a:lnSpc>
                <a:spcPct val="100000"/>
              </a:lnSpc>
              <a:spcBef>
                <a:spcPts val="0"/>
              </a:spcBef>
              <a:buFont typeface="Arial" panose="020B0604020202020204" pitchFamily="34" charset="0"/>
              <a:buChar char="•"/>
              <a:defRPr sz="1200" b="0" i="0" kern="1200" spc="-20" baseline="0">
                <a:solidFill>
                  <a:schemeClr val="tx1"/>
                </a:solidFill>
                <a:latin typeface="Aeroport-Light" panose="02000000000000000000" pitchFamily="50" charset="0"/>
                <a:ea typeface="+mn-ea"/>
                <a:cs typeface="+mn-cs"/>
              </a:defRPr>
            </a:lvl4pPr>
            <a:lvl5pPr marL="1616075" indent="-184150" algn="l" defTabSz="914400" rtl="0" eaLnBrk="1" latinLnBrk="0" hangingPunct="1">
              <a:lnSpc>
                <a:spcPct val="100000"/>
              </a:lnSpc>
              <a:spcBef>
                <a:spcPts val="0"/>
              </a:spcBef>
              <a:buFont typeface="Arial" panose="020B0604020202020204" pitchFamily="34" charset="0"/>
              <a:buChar char="•"/>
              <a:defRPr sz="1200" b="0" i="0" kern="1200" spc="-20" baseline="0">
                <a:solidFill>
                  <a:schemeClr val="tx1"/>
                </a:solidFill>
                <a:latin typeface="Aeroport-Light"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1600" i="1"/>
              <a:t>Jos ennakkoluulottomasti eri eri malleja lähdetään penkomaan, niin  yrityskentältäkin saattaa löytyä paukkuja lähteä asioita sen oman ydintoiminnan lisäksi edistämään.</a:t>
            </a:r>
          </a:p>
        </p:txBody>
      </p:sp>
      <p:sp>
        <p:nvSpPr>
          <p:cNvPr id="29" name="Text Placeholder 1">
            <a:extLst>
              <a:ext uri="{FF2B5EF4-FFF2-40B4-BE49-F238E27FC236}">
                <a16:creationId xmlns:a16="http://schemas.microsoft.com/office/drawing/2014/main" id="{6987B792-C45F-E15C-4A77-5C41AB1BFDC2}"/>
              </a:ext>
            </a:extLst>
          </p:cNvPr>
          <p:cNvSpPr txBox="1">
            <a:spLocks/>
          </p:cNvSpPr>
          <p:nvPr/>
        </p:nvSpPr>
        <p:spPr>
          <a:xfrm>
            <a:off x="668872" y="3570829"/>
            <a:ext cx="6480000" cy="2441019"/>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1350" b="0" i="0" kern="1200" spc="-20" baseline="0">
                <a:solidFill>
                  <a:schemeClr val="tx1"/>
                </a:solidFill>
                <a:latin typeface="Aeroport-Medium" panose="02000000000000000000" pitchFamily="50" charset="0"/>
                <a:ea typeface="+mn-ea"/>
                <a:cs typeface="+mn-cs"/>
              </a:defRPr>
            </a:lvl1pPr>
            <a:lvl2pPr marL="457200" indent="0" algn="l" defTabSz="914400" rtl="0" eaLnBrk="1" latinLnBrk="0" hangingPunct="1">
              <a:lnSpc>
                <a:spcPct val="100000"/>
              </a:lnSpc>
              <a:spcBef>
                <a:spcPts val="0"/>
              </a:spcBef>
              <a:buFont typeface="Arial" panose="020B0604020202020204" pitchFamily="34" charset="0"/>
              <a:buNone/>
              <a:defRPr sz="2000" b="1" i="0" kern="1200" spc="-20" baseline="0">
                <a:solidFill>
                  <a:schemeClr val="tx1"/>
                </a:solidFill>
                <a:latin typeface="AEROPORT-LIGHT" panose="02000000000000000000" pitchFamily="2" charset="77"/>
                <a:ea typeface="+mn-ea"/>
                <a:cs typeface="+mn-cs"/>
              </a:defRPr>
            </a:lvl2pPr>
            <a:lvl3pPr marL="914400" indent="0" algn="l" defTabSz="914400" rtl="0" eaLnBrk="1" latinLnBrk="0" hangingPunct="1">
              <a:lnSpc>
                <a:spcPct val="100000"/>
              </a:lnSpc>
              <a:spcBef>
                <a:spcPts val="0"/>
              </a:spcBef>
              <a:buFont typeface="Arial" panose="020B0604020202020204" pitchFamily="34" charset="0"/>
              <a:buNone/>
              <a:defRPr sz="1800" b="1" i="0" kern="1200" spc="-20" baseline="0">
                <a:solidFill>
                  <a:schemeClr val="tx1"/>
                </a:solidFill>
                <a:latin typeface="AEROPORT-LIGHT" panose="02000000000000000000" pitchFamily="2" charset="77"/>
                <a:ea typeface="+mn-ea"/>
                <a:cs typeface="+mn-cs"/>
              </a:defRPr>
            </a:lvl3pPr>
            <a:lvl4pPr marL="1371600" indent="0" algn="l" defTabSz="914400" rtl="0" eaLnBrk="1" latinLnBrk="0" hangingPunct="1">
              <a:lnSpc>
                <a:spcPct val="100000"/>
              </a:lnSpc>
              <a:spcBef>
                <a:spcPts val="0"/>
              </a:spcBef>
              <a:buFont typeface="Arial" panose="020B0604020202020204" pitchFamily="34" charset="0"/>
              <a:buNone/>
              <a:defRPr sz="1600" b="1" i="0" kern="1200" spc="-20" baseline="0">
                <a:solidFill>
                  <a:schemeClr val="tx1"/>
                </a:solidFill>
                <a:latin typeface="AEROPORT-LIGHT" panose="02000000000000000000" pitchFamily="2" charset="77"/>
                <a:ea typeface="+mn-ea"/>
                <a:cs typeface="+mn-cs"/>
              </a:defRPr>
            </a:lvl4pPr>
            <a:lvl5pPr marL="1828800" indent="0" algn="l" defTabSz="914400" rtl="0" eaLnBrk="1" latinLnBrk="0" hangingPunct="1">
              <a:lnSpc>
                <a:spcPct val="100000"/>
              </a:lnSpc>
              <a:spcBef>
                <a:spcPts val="0"/>
              </a:spcBef>
              <a:buFont typeface="Arial" panose="020B0604020202020204" pitchFamily="34" charset="0"/>
              <a:buNone/>
              <a:defRPr sz="1600" b="1" i="0" kern="1200" spc="-20" baseline="0">
                <a:solidFill>
                  <a:schemeClr val="tx1"/>
                </a:solidFill>
                <a:latin typeface="AEROPORT-LIGHT" panose="02000000000000000000"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285750" indent="-285750">
              <a:buFont typeface="Arial" panose="020B0604020202020204" pitchFamily="34" charset="0"/>
              <a:buChar char="•"/>
            </a:pPr>
            <a:r>
              <a:rPr lang="fi-FI" sz="1200" dirty="0">
                <a:latin typeface="Aeroport Light" panose="02000000000000000000" pitchFamily="2" charset="77"/>
              </a:rPr>
              <a:t>Monet odottavat yksityisen rahan merkityksen kasvavan.  Moni suhtautuu silti varauksella ”Amerikkalaiseen malliin”, jossa hyväntekeväisyyden ja lahjoitusten merkitys on suuri.</a:t>
            </a:r>
          </a:p>
          <a:p>
            <a:pPr marL="285750" indent="-285750">
              <a:buFont typeface="Arial" panose="020B0604020202020204" pitchFamily="34" charset="0"/>
              <a:buChar char="•"/>
            </a:pPr>
            <a:r>
              <a:rPr lang="fi-FI" sz="1200" dirty="0">
                <a:latin typeface="Aeroport Light" panose="02000000000000000000" pitchFamily="2" charset="77"/>
              </a:rPr>
              <a:t>Alueellinen yhdenvertaisuus voi olla rahoituksen ehtona hyvinvointialueilla. </a:t>
            </a:r>
          </a:p>
          <a:p>
            <a:pPr marL="285750" indent="-285750">
              <a:buFont typeface="Arial" panose="020B0604020202020204" pitchFamily="34" charset="0"/>
              <a:buChar char="•"/>
            </a:pPr>
            <a:r>
              <a:rPr lang="fi-FI" sz="1200" dirty="0">
                <a:latin typeface="Aeroport Light" panose="02000000000000000000" pitchFamily="2" charset="77"/>
              </a:rPr>
              <a:t>Julkiset toimijat toivovat selkeää yhteyttä strategioidensa painopisteisiin.</a:t>
            </a:r>
          </a:p>
          <a:p>
            <a:pPr marL="285750" indent="-285750">
              <a:buFont typeface="Arial" panose="020B0604020202020204" pitchFamily="34" charset="0"/>
              <a:buChar char="•"/>
            </a:pPr>
            <a:r>
              <a:rPr lang="fi-FI" sz="1200" dirty="0">
                <a:latin typeface="Aeroport Light" panose="02000000000000000000" pitchFamily="2" charset="77"/>
              </a:rPr>
              <a:t>Vaikuttavuuden osoittaminen merkittävä ehto. Kustannustehokkuuden osoittaminen erityisen toivottavaa.</a:t>
            </a:r>
          </a:p>
          <a:p>
            <a:pPr marL="285750" indent="-285750">
              <a:buFont typeface="Arial" panose="020B0604020202020204" pitchFamily="34" charset="0"/>
              <a:buChar char="•"/>
            </a:pPr>
            <a:r>
              <a:rPr lang="fi-FI" sz="1200" dirty="0">
                <a:latin typeface="Aeroport Light" panose="02000000000000000000" pitchFamily="2" charset="77"/>
              </a:rPr>
              <a:t>Kuntapolitiikka ja -ilmapiiri vaikuttaa siihen, mitä ehtoja rahoitukselle annetaan.</a:t>
            </a:r>
          </a:p>
          <a:p>
            <a:pPr marL="285750" indent="-285750">
              <a:buFont typeface="Arial" panose="020B0604020202020204" pitchFamily="34" charset="0"/>
              <a:buChar char="•"/>
            </a:pPr>
            <a:r>
              <a:rPr lang="fi-FI" sz="1200" dirty="0">
                <a:latin typeface="Aeroport Light" panose="02000000000000000000" pitchFamily="2" charset="77"/>
              </a:rPr>
              <a:t>Vaikka järjestölähtöistä paikallista toimintaa pidetään korvaamattomana, ei joustavuutta rahoitusratkaisuissa ei kuitenkaan ole, sillä toiminta-avustuksia pidetään viimesijaisena rahoitusmuotona.</a:t>
            </a:r>
          </a:p>
          <a:p>
            <a:pPr marL="285750" indent="-285750">
              <a:buFont typeface="Arial" panose="020B0604020202020204" pitchFamily="34" charset="0"/>
              <a:buChar char="•"/>
            </a:pPr>
            <a:r>
              <a:rPr lang="fi-FI" sz="1200" dirty="0">
                <a:latin typeface="Aeroport Light" panose="02000000000000000000" pitchFamily="2" charset="77"/>
              </a:rPr>
              <a:t>Yritykset toivovat erilaisia vastineita. Vastineita voivat olla: hyödyt henkilöstölle tai asiakkaille, näkyvyys, tarinallista sisältöä viestintään.</a:t>
            </a:r>
          </a:p>
          <a:p>
            <a:pPr marL="285750" indent="-285750">
              <a:buFont typeface="Arial" panose="020B0604020202020204" pitchFamily="34" charset="0"/>
              <a:buChar char="•"/>
            </a:pPr>
            <a:r>
              <a:rPr lang="fi-FI" sz="1200" dirty="0">
                <a:latin typeface="Aeroport Light" panose="02000000000000000000" pitchFamily="2" charset="77"/>
              </a:rPr>
              <a:t>Säätiöiden tuen kasvattaminen edellyttää näyttöä hyvästä yhteistyöstä ja toiminnan vaikuttavuudesta.</a:t>
            </a:r>
          </a:p>
          <a:p>
            <a:pPr marL="285750" indent="-285750">
              <a:buFont typeface="Arial" panose="020B0604020202020204" pitchFamily="34" charset="0"/>
              <a:buChar char="•"/>
            </a:pPr>
            <a:endParaRPr lang="fi-FI" sz="1200" dirty="0">
              <a:latin typeface="Aeroport Light" panose="02000000000000000000" pitchFamily="2" charset="77"/>
            </a:endParaRPr>
          </a:p>
          <a:p>
            <a:pPr marL="285750" indent="-285750">
              <a:buFont typeface="Arial" panose="020B0604020202020204" pitchFamily="34" charset="0"/>
              <a:buChar char="•"/>
            </a:pPr>
            <a:endParaRPr lang="fi-FI" sz="1200" dirty="0">
              <a:latin typeface="Aeroport Light" panose="02000000000000000000" pitchFamily="2" charset="77"/>
            </a:endParaRPr>
          </a:p>
          <a:p>
            <a:endParaRPr lang="fi-FI" sz="1200" dirty="0">
              <a:latin typeface="Aeroport Light" panose="02000000000000000000" pitchFamily="2" charset="77"/>
            </a:endParaRPr>
          </a:p>
        </p:txBody>
      </p:sp>
      <p:sp>
        <p:nvSpPr>
          <p:cNvPr id="30" name="Title 3">
            <a:extLst>
              <a:ext uri="{FF2B5EF4-FFF2-40B4-BE49-F238E27FC236}">
                <a16:creationId xmlns:a16="http://schemas.microsoft.com/office/drawing/2014/main" id="{1370C200-E96C-7F53-6C18-6C76F7312388}"/>
              </a:ext>
            </a:extLst>
          </p:cNvPr>
          <p:cNvSpPr txBox="1">
            <a:spLocks/>
          </p:cNvSpPr>
          <p:nvPr/>
        </p:nvSpPr>
        <p:spPr>
          <a:xfrm>
            <a:off x="777923" y="580528"/>
            <a:ext cx="5948106" cy="348222"/>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2400" kern="1200" spc="-70" baseline="0">
                <a:solidFill>
                  <a:schemeClr val="tx1"/>
                </a:solidFill>
                <a:latin typeface="+mj-lt"/>
                <a:ea typeface="+mj-ea"/>
                <a:cs typeface="+mj-cs"/>
              </a:defRPr>
            </a:lvl1pPr>
          </a:lstStyle>
          <a:p>
            <a:r>
              <a:rPr lang="fi-FI"/>
              <a:t>Toimijoiden välinen yhteistyö</a:t>
            </a:r>
          </a:p>
        </p:txBody>
      </p:sp>
      <p:cxnSp>
        <p:nvCxnSpPr>
          <p:cNvPr id="31" name="Straight Connector 30">
            <a:extLst>
              <a:ext uri="{FF2B5EF4-FFF2-40B4-BE49-F238E27FC236}">
                <a16:creationId xmlns:a16="http://schemas.microsoft.com/office/drawing/2014/main" id="{B4C586A2-F47D-2438-1C65-1B74F08D0476}"/>
              </a:ext>
            </a:extLst>
          </p:cNvPr>
          <p:cNvCxnSpPr/>
          <p:nvPr/>
        </p:nvCxnSpPr>
        <p:spPr>
          <a:xfrm>
            <a:off x="673143" y="928755"/>
            <a:ext cx="594810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itle 3">
            <a:extLst>
              <a:ext uri="{FF2B5EF4-FFF2-40B4-BE49-F238E27FC236}">
                <a16:creationId xmlns:a16="http://schemas.microsoft.com/office/drawing/2014/main" id="{598EFE52-4249-DB61-FCFC-A0B89B1F9386}"/>
              </a:ext>
            </a:extLst>
          </p:cNvPr>
          <p:cNvSpPr txBox="1">
            <a:spLocks/>
          </p:cNvSpPr>
          <p:nvPr/>
        </p:nvSpPr>
        <p:spPr>
          <a:xfrm>
            <a:off x="777923" y="3081280"/>
            <a:ext cx="5948106" cy="348222"/>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2400" kern="1200" spc="-70" baseline="0">
                <a:solidFill>
                  <a:schemeClr val="tx1"/>
                </a:solidFill>
                <a:latin typeface="+mj-lt"/>
                <a:ea typeface="+mj-ea"/>
                <a:cs typeface="+mj-cs"/>
              </a:defRPr>
            </a:lvl1pPr>
          </a:lstStyle>
          <a:p>
            <a:r>
              <a:rPr lang="fi-FI" dirty="0"/>
              <a:t>Rahoituksen ehdot</a:t>
            </a:r>
          </a:p>
          <a:p>
            <a:endParaRPr lang="fi-FI" dirty="0"/>
          </a:p>
        </p:txBody>
      </p:sp>
      <p:cxnSp>
        <p:nvCxnSpPr>
          <p:cNvPr id="33" name="Straight Connector 32">
            <a:extLst>
              <a:ext uri="{FF2B5EF4-FFF2-40B4-BE49-F238E27FC236}">
                <a16:creationId xmlns:a16="http://schemas.microsoft.com/office/drawing/2014/main" id="{475C94F3-6337-9B5F-FC94-E659CA62074F}"/>
              </a:ext>
            </a:extLst>
          </p:cNvPr>
          <p:cNvCxnSpPr/>
          <p:nvPr/>
        </p:nvCxnSpPr>
        <p:spPr>
          <a:xfrm>
            <a:off x="673143" y="3429507"/>
            <a:ext cx="594810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4" name="Table 18">
            <a:extLst>
              <a:ext uri="{FF2B5EF4-FFF2-40B4-BE49-F238E27FC236}">
                <a16:creationId xmlns:a16="http://schemas.microsoft.com/office/drawing/2014/main" id="{11B8E910-4A26-BBAF-F98D-73BA83D8B29C}"/>
              </a:ext>
            </a:extLst>
          </p:cNvPr>
          <p:cNvGraphicFramePr>
            <a:graphicFrameLocks noGrp="1"/>
          </p:cNvGraphicFramePr>
          <p:nvPr>
            <p:extLst>
              <p:ext uri="{D42A27DB-BD31-4B8C-83A1-F6EECF244321}">
                <p14:modId xmlns:p14="http://schemas.microsoft.com/office/powerpoint/2010/main" val="4006688690"/>
              </p:ext>
            </p:extLst>
          </p:nvPr>
        </p:nvGraphicFramePr>
        <p:xfrm>
          <a:off x="0" y="4474"/>
          <a:ext cx="12192000" cy="37084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860813986"/>
                    </a:ext>
                  </a:extLst>
                </a:gridCol>
                <a:gridCol w="4064000">
                  <a:extLst>
                    <a:ext uri="{9D8B030D-6E8A-4147-A177-3AD203B41FA5}">
                      <a16:colId xmlns:a16="http://schemas.microsoft.com/office/drawing/2014/main" val="1262662766"/>
                    </a:ext>
                  </a:extLst>
                </a:gridCol>
                <a:gridCol w="4064000">
                  <a:extLst>
                    <a:ext uri="{9D8B030D-6E8A-4147-A177-3AD203B41FA5}">
                      <a16:colId xmlns:a16="http://schemas.microsoft.com/office/drawing/2014/main" val="2778318854"/>
                    </a:ext>
                  </a:extLst>
                </a:gridCol>
              </a:tblGrid>
              <a:tr h="370840">
                <a:tc>
                  <a:txBody>
                    <a:bodyPr/>
                    <a:lstStyle/>
                    <a:p>
                      <a:pPr algn="ctr"/>
                      <a:r>
                        <a:rPr lang="en-FI" sz="1400" b="0" i="0" dirty="0">
                          <a:solidFill>
                            <a:schemeClr val="tx1"/>
                          </a:solidFill>
                          <a:latin typeface="Aeroport Light" panose="02000000000000000000" pitchFamily="2" charset="77"/>
                        </a:rPr>
                        <a:t>Yhteenveto</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FI" sz="1400" b="0" i="0">
                          <a:solidFill>
                            <a:schemeClr val="tx1"/>
                          </a:solidFill>
                          <a:latin typeface="Aeroport Light" panose="02000000000000000000" pitchFamily="2" charset="77"/>
                        </a:rPr>
                        <a:t>Hyvinvoinnin rahoitusympäristö yleisesti</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FI" sz="1400" b="0" i="0" dirty="0">
                          <a:solidFill>
                            <a:schemeClr val="tx1"/>
                          </a:solidFill>
                          <a:latin typeface="Aeroport Light" panose="02000000000000000000" pitchFamily="2" charset="77"/>
                        </a:rPr>
                        <a:t>Havainnot teemoittain</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485913065"/>
                  </a:ext>
                </a:extLst>
              </a:tr>
            </a:tbl>
          </a:graphicData>
        </a:graphic>
      </p:graphicFrame>
    </p:spTree>
    <p:extLst>
      <p:ext uri="{BB962C8B-B14F-4D97-AF65-F5344CB8AC3E}">
        <p14:creationId xmlns:p14="http://schemas.microsoft.com/office/powerpoint/2010/main" val="7053995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high angle view of a city&#10;&#10;Description automatically generated">
            <a:extLst>
              <a:ext uri="{FF2B5EF4-FFF2-40B4-BE49-F238E27FC236}">
                <a16:creationId xmlns:a16="http://schemas.microsoft.com/office/drawing/2014/main" id="{9EDF3030-AF04-6961-3359-D1B653E7A371}"/>
              </a:ext>
            </a:extLst>
          </p:cNvPr>
          <p:cNvPicPr>
            <a:picLocks noChangeAspect="1"/>
          </p:cNvPicPr>
          <p:nvPr/>
        </p:nvPicPr>
        <p:blipFill rotWithShape="1">
          <a:blip r:embed="rId3">
            <a:extLst>
              <a:ext uri="{28A0092B-C50C-407E-A947-70E740481C1C}">
                <a14:useLocalDpi xmlns:a14="http://schemas.microsoft.com/office/drawing/2010/main"/>
              </a:ext>
            </a:extLst>
          </a:blip>
          <a:srcRect l="15412" b="780"/>
          <a:stretch/>
        </p:blipFill>
        <p:spPr>
          <a:xfrm>
            <a:off x="7898129" y="-3780"/>
            <a:ext cx="4327200" cy="6857306"/>
          </a:xfrm>
          <a:prstGeom prst="rect">
            <a:avLst/>
          </a:prstGeom>
        </p:spPr>
      </p:pic>
      <p:sp>
        <p:nvSpPr>
          <p:cNvPr id="11" name="Rectangle 10">
            <a:extLst>
              <a:ext uri="{FF2B5EF4-FFF2-40B4-BE49-F238E27FC236}">
                <a16:creationId xmlns:a16="http://schemas.microsoft.com/office/drawing/2014/main" id="{EAD5A541-263D-76DB-3516-3C50D0F5F2B0}"/>
              </a:ext>
            </a:extLst>
          </p:cNvPr>
          <p:cNvSpPr/>
          <p:nvPr/>
        </p:nvSpPr>
        <p:spPr>
          <a:xfrm>
            <a:off x="7898129" y="4474"/>
            <a:ext cx="4327200" cy="6858000"/>
          </a:xfrm>
          <a:prstGeom prst="rect">
            <a:avLst/>
          </a:prstGeom>
          <a:solidFill>
            <a:srgbClr val="F3F2E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ext Placeholder 1">
            <a:extLst>
              <a:ext uri="{FF2B5EF4-FFF2-40B4-BE49-F238E27FC236}">
                <a16:creationId xmlns:a16="http://schemas.microsoft.com/office/drawing/2014/main" id="{20D2C90E-24DB-B466-4E02-7B5A3AA53979}"/>
              </a:ext>
            </a:extLst>
          </p:cNvPr>
          <p:cNvSpPr>
            <a:spLocks noGrp="1"/>
          </p:cNvSpPr>
          <p:nvPr>
            <p:ph type="body" idx="1"/>
          </p:nvPr>
        </p:nvSpPr>
        <p:spPr>
          <a:xfrm>
            <a:off x="673143" y="4791720"/>
            <a:ext cx="6480000" cy="1522244"/>
          </a:xfrm>
        </p:spPr>
        <p:txBody>
          <a:bodyPr/>
          <a:lstStyle/>
          <a:p>
            <a:pPr marL="285750" indent="-285750">
              <a:buFont typeface="Arial" panose="020B0604020202020204" pitchFamily="34" charset="0"/>
              <a:buChar char="•"/>
            </a:pPr>
            <a:r>
              <a:rPr lang="fi-FI" sz="1200" dirty="0">
                <a:latin typeface="Aeroport Light" panose="02000000000000000000" pitchFamily="2" charset="77"/>
              </a:rPr>
              <a:t>Hyvinvointialueilla on erilaisia kyvykkyyksiä yhteydenpitoon järjestöjen kanssa. Osa on keskittynyt vielä täysin omaan järjestäytymiseen.</a:t>
            </a:r>
          </a:p>
          <a:p>
            <a:pPr marL="285750" indent="-285750">
              <a:buFont typeface="Arial" panose="020B0604020202020204" pitchFamily="34" charset="0"/>
              <a:buChar char="•"/>
            </a:pPr>
            <a:r>
              <a:rPr lang="fi-FI" sz="1200" dirty="0">
                <a:latin typeface="Aeroport Light" panose="02000000000000000000" pitchFamily="2" charset="77"/>
              </a:rPr>
              <a:t>Kunnissa on tärkeää, että järjestön kontaktit pidetään ajan tasalla jotta voivat perustella sen toimintaa organisaatiossaan.</a:t>
            </a:r>
          </a:p>
          <a:p>
            <a:pPr marL="285750" indent="-285750">
              <a:buFont typeface="Arial" panose="020B0604020202020204" pitchFamily="34" charset="0"/>
              <a:buChar char="•"/>
            </a:pPr>
            <a:r>
              <a:rPr lang="fi-FI" sz="1200" dirty="0">
                <a:latin typeface="Aeroport Light" panose="02000000000000000000" pitchFamily="2" charset="77"/>
              </a:rPr>
              <a:t>Säätiöissä kiinnostaa myös järjestöjen näkemys yhteiskunnallisiin ilmiöihin.</a:t>
            </a:r>
          </a:p>
          <a:p>
            <a:pPr marL="285750" indent="-285750">
              <a:buFont typeface="Arial" panose="020B0604020202020204" pitchFamily="34" charset="0"/>
              <a:buChar char="•"/>
            </a:pPr>
            <a:r>
              <a:rPr lang="fi-FI" sz="1200" dirty="0">
                <a:latin typeface="Aeroport Light" panose="02000000000000000000" pitchFamily="2" charset="77"/>
              </a:rPr>
              <a:t>Yritykset arvostavat ammattimaista ja läpinäkyvää yhteistyötä.</a:t>
            </a:r>
          </a:p>
          <a:p>
            <a:pPr marL="285750" indent="-285750">
              <a:buFont typeface="Arial" panose="020B0604020202020204" pitchFamily="34" charset="0"/>
              <a:buChar char="•"/>
            </a:pPr>
            <a:endParaRPr lang="fi-FI" sz="1200" dirty="0">
              <a:latin typeface="Aeroport Light" panose="02000000000000000000" pitchFamily="2" charset="77"/>
            </a:endParaRPr>
          </a:p>
          <a:p>
            <a:endParaRPr lang="fi-FI" sz="1200" dirty="0">
              <a:latin typeface="Aeroport Light" panose="02000000000000000000" pitchFamily="2" charset="77"/>
            </a:endParaRPr>
          </a:p>
        </p:txBody>
      </p:sp>
      <p:sp>
        <p:nvSpPr>
          <p:cNvPr id="9" name="Slide Number Placeholder 8">
            <a:extLst>
              <a:ext uri="{FF2B5EF4-FFF2-40B4-BE49-F238E27FC236}">
                <a16:creationId xmlns:a16="http://schemas.microsoft.com/office/drawing/2014/main" id="{AE3424D8-4679-F5FE-69EC-694B2B303788}"/>
              </a:ext>
            </a:extLst>
          </p:cNvPr>
          <p:cNvSpPr>
            <a:spLocks noGrp="1"/>
          </p:cNvSpPr>
          <p:nvPr>
            <p:ph type="sldNum" sz="quarter" idx="12"/>
          </p:nvPr>
        </p:nvSpPr>
        <p:spPr/>
        <p:txBody>
          <a:bodyPr/>
          <a:lstStyle/>
          <a:p>
            <a:fld id="{15B18AC2-D547-4041-9833-A3699CCAAD33}" type="slidenum">
              <a:rPr lang="fi-FI" smtClean="0"/>
              <a:t>6</a:t>
            </a:fld>
            <a:endParaRPr lang="fi-FI"/>
          </a:p>
        </p:txBody>
      </p:sp>
      <p:pic>
        <p:nvPicPr>
          <p:cNvPr id="21" name="Graphic 20" descr="Open quotation mark with solid fill">
            <a:extLst>
              <a:ext uri="{FF2B5EF4-FFF2-40B4-BE49-F238E27FC236}">
                <a16:creationId xmlns:a16="http://schemas.microsoft.com/office/drawing/2014/main" id="{0A8D8D42-8BEA-1FC1-3BAB-9D1973ABA27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092716" y="1132661"/>
            <a:ext cx="758344" cy="758344"/>
          </a:xfrm>
          <a:prstGeom prst="rect">
            <a:avLst/>
          </a:prstGeom>
        </p:spPr>
      </p:pic>
      <p:sp>
        <p:nvSpPr>
          <p:cNvPr id="22" name="Content Placeholder 2">
            <a:extLst>
              <a:ext uri="{FF2B5EF4-FFF2-40B4-BE49-F238E27FC236}">
                <a16:creationId xmlns:a16="http://schemas.microsoft.com/office/drawing/2014/main" id="{662B3ED6-52C9-6D30-1E5E-ADA505D0CE48}"/>
              </a:ext>
            </a:extLst>
          </p:cNvPr>
          <p:cNvSpPr txBox="1">
            <a:spLocks/>
          </p:cNvSpPr>
          <p:nvPr/>
        </p:nvSpPr>
        <p:spPr>
          <a:xfrm>
            <a:off x="8786728" y="1489345"/>
            <a:ext cx="3041195" cy="1749793"/>
          </a:xfrm>
          <a:prstGeom prst="rect">
            <a:avLst/>
          </a:prstGeom>
        </p:spPr>
        <p:txBody>
          <a:bodyPr vert="horz" lIns="0" tIns="0" rIns="0" bIns="0" rtlCol="0">
            <a:noAutofit/>
          </a:bodyPr>
          <a:lstStyle>
            <a:lvl1pPr marL="177800" indent="-177800" algn="l" defTabSz="914400" rtl="0" eaLnBrk="1" latinLnBrk="0" hangingPunct="1">
              <a:lnSpc>
                <a:spcPct val="100000"/>
              </a:lnSpc>
              <a:spcBef>
                <a:spcPts val="0"/>
              </a:spcBef>
              <a:buFont typeface="Arial" panose="020B0604020202020204" pitchFamily="34" charset="0"/>
              <a:buChar char="•"/>
              <a:defRPr sz="1200" b="0" i="0" kern="1200" spc="-20" baseline="0">
                <a:solidFill>
                  <a:schemeClr val="tx1"/>
                </a:solidFill>
                <a:latin typeface="Aeroport-Light" panose="02000000000000000000" pitchFamily="50" charset="0"/>
                <a:ea typeface="+mn-ea"/>
                <a:cs typeface="+mn-cs"/>
              </a:defRPr>
            </a:lvl1pPr>
            <a:lvl2pPr marL="538163" indent="-176213" algn="l" defTabSz="914400" rtl="0" eaLnBrk="1" latinLnBrk="0" hangingPunct="1">
              <a:lnSpc>
                <a:spcPct val="100000"/>
              </a:lnSpc>
              <a:spcBef>
                <a:spcPts val="0"/>
              </a:spcBef>
              <a:buFont typeface="Arial" panose="020B0604020202020204" pitchFamily="34" charset="0"/>
              <a:buChar char="•"/>
              <a:defRPr sz="1200" b="0" i="0" kern="1200" spc="-20" baseline="0">
                <a:solidFill>
                  <a:schemeClr val="tx1"/>
                </a:solidFill>
                <a:latin typeface="Aeroport-Light" panose="02000000000000000000" pitchFamily="50" charset="0"/>
                <a:ea typeface="+mn-ea"/>
                <a:cs typeface="+mn-cs"/>
              </a:defRPr>
            </a:lvl2pPr>
            <a:lvl3pPr marL="900113" indent="-184150" algn="l" defTabSz="914400" rtl="0" eaLnBrk="1" latinLnBrk="0" hangingPunct="1">
              <a:lnSpc>
                <a:spcPct val="100000"/>
              </a:lnSpc>
              <a:spcBef>
                <a:spcPts val="0"/>
              </a:spcBef>
              <a:buFont typeface="Arial" panose="020B0604020202020204" pitchFamily="34" charset="0"/>
              <a:buChar char="•"/>
              <a:defRPr sz="1200" b="0" i="0" kern="1200" spc="-20" baseline="0">
                <a:solidFill>
                  <a:schemeClr val="tx1"/>
                </a:solidFill>
                <a:latin typeface="Aeroport-Light" panose="02000000000000000000" pitchFamily="50" charset="0"/>
                <a:ea typeface="+mn-ea"/>
                <a:cs typeface="+mn-cs"/>
              </a:defRPr>
            </a:lvl3pPr>
            <a:lvl4pPr marL="1254125" indent="-176213" algn="l" defTabSz="914400" rtl="0" eaLnBrk="1" latinLnBrk="0" hangingPunct="1">
              <a:lnSpc>
                <a:spcPct val="100000"/>
              </a:lnSpc>
              <a:spcBef>
                <a:spcPts val="0"/>
              </a:spcBef>
              <a:buFont typeface="Arial" panose="020B0604020202020204" pitchFamily="34" charset="0"/>
              <a:buChar char="•"/>
              <a:defRPr sz="1200" b="0" i="0" kern="1200" spc="-20" baseline="0">
                <a:solidFill>
                  <a:schemeClr val="tx1"/>
                </a:solidFill>
                <a:latin typeface="Aeroport-Light" panose="02000000000000000000" pitchFamily="50" charset="0"/>
                <a:ea typeface="+mn-ea"/>
                <a:cs typeface="+mn-cs"/>
              </a:defRPr>
            </a:lvl4pPr>
            <a:lvl5pPr marL="1616075" indent="-184150" algn="l" defTabSz="914400" rtl="0" eaLnBrk="1" latinLnBrk="0" hangingPunct="1">
              <a:lnSpc>
                <a:spcPct val="100000"/>
              </a:lnSpc>
              <a:spcBef>
                <a:spcPts val="0"/>
              </a:spcBef>
              <a:buFont typeface="Arial" panose="020B0604020202020204" pitchFamily="34" charset="0"/>
              <a:buChar char="•"/>
              <a:defRPr sz="1200" b="0" i="0" kern="1200" spc="-20" baseline="0">
                <a:solidFill>
                  <a:schemeClr val="tx1"/>
                </a:solidFill>
                <a:latin typeface="Aeroport-Light"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1600" i="1"/>
              <a:t>Jos avustetaan tällaista järjestöä, niin siellä, taloudellisissa mittareissa pitäisi näkyä se, että seuraavan viiden vuoden aikana tietyt lastensuojelukustannukset lähtee vähenemään.</a:t>
            </a:r>
          </a:p>
        </p:txBody>
      </p:sp>
      <p:pic>
        <p:nvPicPr>
          <p:cNvPr id="23" name="Graphic 22" descr="Open quotation mark with solid fill">
            <a:extLst>
              <a:ext uri="{FF2B5EF4-FFF2-40B4-BE49-F238E27FC236}">
                <a16:creationId xmlns:a16="http://schemas.microsoft.com/office/drawing/2014/main" id="{7B8160FC-D13E-06D0-7639-A5AC5B8C6F0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092716" y="3380350"/>
            <a:ext cx="758344" cy="758344"/>
          </a:xfrm>
          <a:prstGeom prst="rect">
            <a:avLst/>
          </a:prstGeom>
        </p:spPr>
      </p:pic>
      <p:sp>
        <p:nvSpPr>
          <p:cNvPr id="24" name="Content Placeholder 2">
            <a:extLst>
              <a:ext uri="{FF2B5EF4-FFF2-40B4-BE49-F238E27FC236}">
                <a16:creationId xmlns:a16="http://schemas.microsoft.com/office/drawing/2014/main" id="{08C4C836-1261-D0CA-BCB1-3F234618403D}"/>
              </a:ext>
            </a:extLst>
          </p:cNvPr>
          <p:cNvSpPr txBox="1">
            <a:spLocks/>
          </p:cNvSpPr>
          <p:nvPr/>
        </p:nvSpPr>
        <p:spPr>
          <a:xfrm>
            <a:off x="8789080" y="3727717"/>
            <a:ext cx="3038843" cy="903673"/>
          </a:xfrm>
          <a:prstGeom prst="rect">
            <a:avLst/>
          </a:prstGeom>
        </p:spPr>
        <p:txBody>
          <a:bodyPr vert="horz" lIns="0" tIns="0" rIns="0" bIns="0" rtlCol="0">
            <a:noAutofit/>
          </a:bodyPr>
          <a:lstStyle>
            <a:lvl1pPr marL="177800" indent="-177800" algn="l" defTabSz="914400" rtl="0" eaLnBrk="1" latinLnBrk="0" hangingPunct="1">
              <a:lnSpc>
                <a:spcPct val="100000"/>
              </a:lnSpc>
              <a:spcBef>
                <a:spcPts val="0"/>
              </a:spcBef>
              <a:buFont typeface="Arial" panose="020B0604020202020204" pitchFamily="34" charset="0"/>
              <a:buChar char="•"/>
              <a:defRPr sz="1200" b="0" i="0" kern="1200" spc="-20" baseline="0">
                <a:solidFill>
                  <a:schemeClr val="tx1"/>
                </a:solidFill>
                <a:latin typeface="Aeroport-Light" panose="02000000000000000000" pitchFamily="50" charset="0"/>
                <a:ea typeface="+mn-ea"/>
                <a:cs typeface="+mn-cs"/>
              </a:defRPr>
            </a:lvl1pPr>
            <a:lvl2pPr marL="538163" indent="-176213" algn="l" defTabSz="914400" rtl="0" eaLnBrk="1" latinLnBrk="0" hangingPunct="1">
              <a:lnSpc>
                <a:spcPct val="100000"/>
              </a:lnSpc>
              <a:spcBef>
                <a:spcPts val="0"/>
              </a:spcBef>
              <a:buFont typeface="Arial" panose="020B0604020202020204" pitchFamily="34" charset="0"/>
              <a:buChar char="•"/>
              <a:defRPr sz="1200" b="0" i="0" kern="1200" spc="-20" baseline="0">
                <a:solidFill>
                  <a:schemeClr val="tx1"/>
                </a:solidFill>
                <a:latin typeface="Aeroport-Light" panose="02000000000000000000" pitchFamily="50" charset="0"/>
                <a:ea typeface="+mn-ea"/>
                <a:cs typeface="+mn-cs"/>
              </a:defRPr>
            </a:lvl2pPr>
            <a:lvl3pPr marL="900113" indent="-184150" algn="l" defTabSz="914400" rtl="0" eaLnBrk="1" latinLnBrk="0" hangingPunct="1">
              <a:lnSpc>
                <a:spcPct val="100000"/>
              </a:lnSpc>
              <a:spcBef>
                <a:spcPts val="0"/>
              </a:spcBef>
              <a:buFont typeface="Arial" panose="020B0604020202020204" pitchFamily="34" charset="0"/>
              <a:buChar char="•"/>
              <a:defRPr sz="1200" b="0" i="0" kern="1200" spc="-20" baseline="0">
                <a:solidFill>
                  <a:schemeClr val="tx1"/>
                </a:solidFill>
                <a:latin typeface="Aeroport-Light" panose="02000000000000000000" pitchFamily="50" charset="0"/>
                <a:ea typeface="+mn-ea"/>
                <a:cs typeface="+mn-cs"/>
              </a:defRPr>
            </a:lvl3pPr>
            <a:lvl4pPr marL="1254125" indent="-176213" algn="l" defTabSz="914400" rtl="0" eaLnBrk="1" latinLnBrk="0" hangingPunct="1">
              <a:lnSpc>
                <a:spcPct val="100000"/>
              </a:lnSpc>
              <a:spcBef>
                <a:spcPts val="0"/>
              </a:spcBef>
              <a:buFont typeface="Arial" panose="020B0604020202020204" pitchFamily="34" charset="0"/>
              <a:buChar char="•"/>
              <a:defRPr sz="1200" b="0" i="0" kern="1200" spc="-20" baseline="0">
                <a:solidFill>
                  <a:schemeClr val="tx1"/>
                </a:solidFill>
                <a:latin typeface="Aeroport-Light" panose="02000000000000000000" pitchFamily="50" charset="0"/>
                <a:ea typeface="+mn-ea"/>
                <a:cs typeface="+mn-cs"/>
              </a:defRPr>
            </a:lvl4pPr>
            <a:lvl5pPr marL="1616075" indent="-184150" algn="l" defTabSz="914400" rtl="0" eaLnBrk="1" latinLnBrk="0" hangingPunct="1">
              <a:lnSpc>
                <a:spcPct val="100000"/>
              </a:lnSpc>
              <a:spcBef>
                <a:spcPts val="0"/>
              </a:spcBef>
              <a:buFont typeface="Arial" panose="020B0604020202020204" pitchFamily="34" charset="0"/>
              <a:buChar char="•"/>
              <a:defRPr sz="1200" b="0" i="0" kern="1200" spc="-20" baseline="0">
                <a:solidFill>
                  <a:schemeClr val="tx1"/>
                </a:solidFill>
                <a:latin typeface="Aeroport-Light"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1600" i="1"/>
              <a:t>Omasta mielestäni olen kyllä kovasti semmoisen laadullisen arvioinnin puolesta puhuja. Ihan sitten nuorten omia kertomuksia ja sitä, että miten se on muuttanut elämää.</a:t>
            </a:r>
          </a:p>
        </p:txBody>
      </p:sp>
      <p:sp>
        <p:nvSpPr>
          <p:cNvPr id="27" name="Text Placeholder 1">
            <a:extLst>
              <a:ext uri="{FF2B5EF4-FFF2-40B4-BE49-F238E27FC236}">
                <a16:creationId xmlns:a16="http://schemas.microsoft.com/office/drawing/2014/main" id="{526C9991-59A0-D79E-513C-FA1B375C77CC}"/>
              </a:ext>
            </a:extLst>
          </p:cNvPr>
          <p:cNvSpPr txBox="1">
            <a:spLocks/>
          </p:cNvSpPr>
          <p:nvPr/>
        </p:nvSpPr>
        <p:spPr>
          <a:xfrm>
            <a:off x="673143" y="1229941"/>
            <a:ext cx="6480000" cy="3050467"/>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1350" b="0" i="0" kern="1200" spc="-20" baseline="0">
                <a:solidFill>
                  <a:schemeClr val="tx1"/>
                </a:solidFill>
                <a:latin typeface="Aeroport-Medium" panose="02000000000000000000" pitchFamily="50" charset="0"/>
                <a:ea typeface="+mn-ea"/>
                <a:cs typeface="+mn-cs"/>
              </a:defRPr>
            </a:lvl1pPr>
            <a:lvl2pPr marL="457200" indent="0" algn="l" defTabSz="914400" rtl="0" eaLnBrk="1" latinLnBrk="0" hangingPunct="1">
              <a:lnSpc>
                <a:spcPct val="100000"/>
              </a:lnSpc>
              <a:spcBef>
                <a:spcPts val="0"/>
              </a:spcBef>
              <a:buFont typeface="Arial" panose="020B0604020202020204" pitchFamily="34" charset="0"/>
              <a:buNone/>
              <a:defRPr sz="2000" b="1" i="0" kern="1200" spc="-20" baseline="0">
                <a:solidFill>
                  <a:schemeClr val="tx1"/>
                </a:solidFill>
                <a:latin typeface="AEROPORT-LIGHT" panose="02000000000000000000" pitchFamily="2" charset="77"/>
                <a:ea typeface="+mn-ea"/>
                <a:cs typeface="+mn-cs"/>
              </a:defRPr>
            </a:lvl2pPr>
            <a:lvl3pPr marL="914400" indent="0" algn="l" defTabSz="914400" rtl="0" eaLnBrk="1" latinLnBrk="0" hangingPunct="1">
              <a:lnSpc>
                <a:spcPct val="100000"/>
              </a:lnSpc>
              <a:spcBef>
                <a:spcPts val="0"/>
              </a:spcBef>
              <a:buFont typeface="Arial" panose="020B0604020202020204" pitchFamily="34" charset="0"/>
              <a:buNone/>
              <a:defRPr sz="1800" b="1" i="0" kern="1200" spc="-20" baseline="0">
                <a:solidFill>
                  <a:schemeClr val="tx1"/>
                </a:solidFill>
                <a:latin typeface="AEROPORT-LIGHT" panose="02000000000000000000" pitchFamily="2" charset="77"/>
                <a:ea typeface="+mn-ea"/>
                <a:cs typeface="+mn-cs"/>
              </a:defRPr>
            </a:lvl3pPr>
            <a:lvl4pPr marL="1371600" indent="0" algn="l" defTabSz="914400" rtl="0" eaLnBrk="1" latinLnBrk="0" hangingPunct="1">
              <a:lnSpc>
                <a:spcPct val="100000"/>
              </a:lnSpc>
              <a:spcBef>
                <a:spcPts val="0"/>
              </a:spcBef>
              <a:buFont typeface="Arial" panose="020B0604020202020204" pitchFamily="34" charset="0"/>
              <a:buNone/>
              <a:defRPr sz="1600" b="1" i="0" kern="1200" spc="-20" baseline="0">
                <a:solidFill>
                  <a:schemeClr val="tx1"/>
                </a:solidFill>
                <a:latin typeface="AEROPORT-LIGHT" panose="02000000000000000000" pitchFamily="2" charset="77"/>
                <a:ea typeface="+mn-ea"/>
                <a:cs typeface="+mn-cs"/>
              </a:defRPr>
            </a:lvl4pPr>
            <a:lvl5pPr marL="1828800" indent="0" algn="l" defTabSz="914400" rtl="0" eaLnBrk="1" latinLnBrk="0" hangingPunct="1">
              <a:lnSpc>
                <a:spcPct val="100000"/>
              </a:lnSpc>
              <a:spcBef>
                <a:spcPts val="0"/>
              </a:spcBef>
              <a:buFont typeface="Arial" panose="020B0604020202020204" pitchFamily="34" charset="0"/>
              <a:buNone/>
              <a:defRPr sz="1600" b="1" i="0" kern="1200" spc="-20" baseline="0">
                <a:solidFill>
                  <a:schemeClr val="tx1"/>
                </a:solidFill>
                <a:latin typeface="AEROPORT-LIGHT" panose="02000000000000000000"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285750" indent="-285750">
              <a:buFont typeface="Arial" panose="020B0604020202020204" pitchFamily="34" charset="0"/>
              <a:buChar char="•"/>
            </a:pPr>
            <a:r>
              <a:rPr lang="fi-FI" sz="1200" dirty="0">
                <a:latin typeface="Aeroport Light" panose="02000000000000000000" pitchFamily="2" charset="77"/>
              </a:rPr>
              <a:t>Ennaltaehkäisyn tietopohja on hajanaista sosiaalihuollon puolella. Tätä ollaan kuitenkin kehittämässä ja sosiaalihuollon rekisteri mahdollistaa tulevaisuudessa jämäkän tutkimusnäytön keräämisen hyvin suunnitelluilla kokeiluilla.</a:t>
            </a:r>
          </a:p>
          <a:p>
            <a:pPr marL="285750" indent="-285750">
              <a:buFont typeface="Arial" panose="020B0604020202020204" pitchFamily="34" charset="0"/>
              <a:buChar char="•"/>
            </a:pPr>
            <a:r>
              <a:rPr lang="fi-FI" sz="1200" dirty="0">
                <a:latin typeface="Aeroport Light" panose="02000000000000000000" pitchFamily="2" charset="77"/>
              </a:rPr>
              <a:t>Osa hyvinvointialueista haluaa järjestöt mukaan omaan vaikuttavuuskehikkoon, osa toivoo järjestöjen toimivan omista lähtökohdista.</a:t>
            </a:r>
          </a:p>
          <a:p>
            <a:pPr marL="285750" indent="-285750">
              <a:buFont typeface="Arial" panose="020B0604020202020204" pitchFamily="34" charset="0"/>
              <a:buChar char="•"/>
            </a:pPr>
            <a:r>
              <a:rPr lang="fi-FI" sz="1200" dirty="0">
                <a:latin typeface="Aeroport Light" panose="02000000000000000000" pitchFamily="2" charset="77"/>
              </a:rPr>
              <a:t>Ennaltaehkäisyn rooli on heikko hyvinvointialueiden nykyisessä rahoitusmallissa.</a:t>
            </a:r>
          </a:p>
          <a:p>
            <a:pPr marL="285750" indent="-285750">
              <a:buFont typeface="Arial" panose="020B0604020202020204" pitchFamily="34" charset="0"/>
              <a:buChar char="•"/>
            </a:pPr>
            <a:r>
              <a:rPr lang="fi-FI" sz="1200" dirty="0">
                <a:latin typeface="Aeroport Light" panose="02000000000000000000" pitchFamily="2" charset="77"/>
              </a:rPr>
              <a:t>Vaikuttavuustieto ei yksin riitä, varsinkin kun toiminnan merkityksestä viestitään poliittisille päättäjille ja kansalaisille.</a:t>
            </a:r>
          </a:p>
          <a:p>
            <a:pPr marL="285750" indent="-285750">
              <a:buFont typeface="Arial" panose="020B0604020202020204" pitchFamily="34" charset="0"/>
              <a:buChar char="•"/>
            </a:pPr>
            <a:r>
              <a:rPr lang="fi-FI" sz="1200" dirty="0">
                <a:latin typeface="Aeroport Light" panose="02000000000000000000" pitchFamily="2" charset="77"/>
              </a:rPr>
              <a:t>Pienemmissä kunnissa myös paikalliseen ympäristöön kohdistuva laadullinen vaikuttavuus korostuu.</a:t>
            </a:r>
          </a:p>
          <a:p>
            <a:pPr marL="285750" indent="-285750">
              <a:buFont typeface="Arial" panose="020B0604020202020204" pitchFamily="34" charset="0"/>
              <a:buChar char="•"/>
            </a:pPr>
            <a:r>
              <a:rPr lang="fi-FI" sz="1200" dirty="0">
                <a:latin typeface="Aeroport Light" panose="02000000000000000000" pitchFamily="2" charset="77"/>
              </a:rPr>
              <a:t>Säätiöt joutuvat perustelemaan myös omaa yhteiskunnallista asemaansa vaikuttavuuden kautta.</a:t>
            </a:r>
          </a:p>
          <a:p>
            <a:pPr marL="285750" indent="-285750">
              <a:buFont typeface="Arial" panose="020B0604020202020204" pitchFamily="34" charset="0"/>
              <a:buChar char="•"/>
            </a:pPr>
            <a:r>
              <a:rPr lang="fi-FI" sz="1200" dirty="0">
                <a:latin typeface="Aeroport Light" panose="02000000000000000000" pitchFamily="2" charset="77"/>
              </a:rPr>
              <a:t>Yrityksillä on moninaisia odotuksia vaikuttavuudelle: liittyen sekä järjestön varsinaiseen vaikuttavuuteen sekä yhteistyön vaikuttavuuteen (esim. näkyvyydessä). Mittaus ei ole kaikille tärkeää.</a:t>
            </a:r>
          </a:p>
          <a:p>
            <a:endParaRPr lang="fi-FI" sz="1200" dirty="0">
              <a:latin typeface="Aeroport Light" panose="02000000000000000000" pitchFamily="2" charset="77"/>
            </a:endParaRPr>
          </a:p>
        </p:txBody>
      </p:sp>
      <p:sp>
        <p:nvSpPr>
          <p:cNvPr id="28" name="Title 3">
            <a:extLst>
              <a:ext uri="{FF2B5EF4-FFF2-40B4-BE49-F238E27FC236}">
                <a16:creationId xmlns:a16="http://schemas.microsoft.com/office/drawing/2014/main" id="{101EA029-9A1E-8BD1-CC26-3D7194AD6D65}"/>
              </a:ext>
            </a:extLst>
          </p:cNvPr>
          <p:cNvSpPr txBox="1">
            <a:spLocks/>
          </p:cNvSpPr>
          <p:nvPr/>
        </p:nvSpPr>
        <p:spPr>
          <a:xfrm>
            <a:off x="777923" y="725546"/>
            <a:ext cx="5948106" cy="348222"/>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2400" kern="1200" spc="-70" baseline="0">
                <a:solidFill>
                  <a:schemeClr val="tx1"/>
                </a:solidFill>
                <a:latin typeface="+mj-lt"/>
                <a:ea typeface="+mj-ea"/>
                <a:cs typeface="+mj-cs"/>
              </a:defRPr>
            </a:lvl1pPr>
          </a:lstStyle>
          <a:p>
            <a:r>
              <a:rPr lang="fi-FI"/>
              <a:t>Vaikuttavuus ja ennaltaehkäisy</a:t>
            </a:r>
          </a:p>
          <a:p>
            <a:endParaRPr lang="fi-FI"/>
          </a:p>
        </p:txBody>
      </p:sp>
      <p:cxnSp>
        <p:nvCxnSpPr>
          <p:cNvPr id="29" name="Straight Connector 28">
            <a:extLst>
              <a:ext uri="{FF2B5EF4-FFF2-40B4-BE49-F238E27FC236}">
                <a16:creationId xmlns:a16="http://schemas.microsoft.com/office/drawing/2014/main" id="{DC8B2D2A-11E7-E6FB-A439-30AA320AA883}"/>
              </a:ext>
            </a:extLst>
          </p:cNvPr>
          <p:cNvCxnSpPr/>
          <p:nvPr/>
        </p:nvCxnSpPr>
        <p:spPr>
          <a:xfrm>
            <a:off x="673143" y="1073773"/>
            <a:ext cx="594810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itle 3">
            <a:extLst>
              <a:ext uri="{FF2B5EF4-FFF2-40B4-BE49-F238E27FC236}">
                <a16:creationId xmlns:a16="http://schemas.microsoft.com/office/drawing/2014/main" id="{E10CE423-FFCA-5F37-718D-13DE38801871}"/>
              </a:ext>
            </a:extLst>
          </p:cNvPr>
          <p:cNvSpPr txBox="1">
            <a:spLocks/>
          </p:cNvSpPr>
          <p:nvPr/>
        </p:nvSpPr>
        <p:spPr>
          <a:xfrm>
            <a:off x="777923" y="4280408"/>
            <a:ext cx="5948106" cy="348222"/>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2400" kern="1200" spc="-70" baseline="0">
                <a:solidFill>
                  <a:schemeClr val="tx1"/>
                </a:solidFill>
                <a:latin typeface="+mj-lt"/>
                <a:ea typeface="+mj-ea"/>
                <a:cs typeface="+mj-cs"/>
              </a:defRPr>
            </a:lvl1pPr>
          </a:lstStyle>
          <a:p>
            <a:r>
              <a:rPr lang="fi-FI"/>
              <a:t>Yhteydenpito ja verkostot</a:t>
            </a:r>
          </a:p>
        </p:txBody>
      </p:sp>
      <p:cxnSp>
        <p:nvCxnSpPr>
          <p:cNvPr id="33" name="Straight Connector 32">
            <a:extLst>
              <a:ext uri="{FF2B5EF4-FFF2-40B4-BE49-F238E27FC236}">
                <a16:creationId xmlns:a16="http://schemas.microsoft.com/office/drawing/2014/main" id="{DEC23356-F196-5663-5034-618C734004E3}"/>
              </a:ext>
            </a:extLst>
          </p:cNvPr>
          <p:cNvCxnSpPr/>
          <p:nvPr/>
        </p:nvCxnSpPr>
        <p:spPr>
          <a:xfrm>
            <a:off x="673143" y="4628635"/>
            <a:ext cx="594810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4" name="Table 18">
            <a:extLst>
              <a:ext uri="{FF2B5EF4-FFF2-40B4-BE49-F238E27FC236}">
                <a16:creationId xmlns:a16="http://schemas.microsoft.com/office/drawing/2014/main" id="{CB5DA514-BE30-A398-EF88-DB203B4D42F1}"/>
              </a:ext>
            </a:extLst>
          </p:cNvPr>
          <p:cNvGraphicFramePr>
            <a:graphicFrameLocks noGrp="1"/>
          </p:cNvGraphicFramePr>
          <p:nvPr>
            <p:extLst>
              <p:ext uri="{D42A27DB-BD31-4B8C-83A1-F6EECF244321}">
                <p14:modId xmlns:p14="http://schemas.microsoft.com/office/powerpoint/2010/main" val="4006688690"/>
              </p:ext>
            </p:extLst>
          </p:nvPr>
        </p:nvGraphicFramePr>
        <p:xfrm>
          <a:off x="0" y="4474"/>
          <a:ext cx="12192000" cy="37084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860813986"/>
                    </a:ext>
                  </a:extLst>
                </a:gridCol>
                <a:gridCol w="4064000">
                  <a:extLst>
                    <a:ext uri="{9D8B030D-6E8A-4147-A177-3AD203B41FA5}">
                      <a16:colId xmlns:a16="http://schemas.microsoft.com/office/drawing/2014/main" val="1262662766"/>
                    </a:ext>
                  </a:extLst>
                </a:gridCol>
                <a:gridCol w="4064000">
                  <a:extLst>
                    <a:ext uri="{9D8B030D-6E8A-4147-A177-3AD203B41FA5}">
                      <a16:colId xmlns:a16="http://schemas.microsoft.com/office/drawing/2014/main" val="2778318854"/>
                    </a:ext>
                  </a:extLst>
                </a:gridCol>
              </a:tblGrid>
              <a:tr h="370840">
                <a:tc>
                  <a:txBody>
                    <a:bodyPr/>
                    <a:lstStyle/>
                    <a:p>
                      <a:pPr algn="ctr"/>
                      <a:r>
                        <a:rPr lang="en-FI" sz="1400" b="0" i="0">
                          <a:solidFill>
                            <a:schemeClr val="tx1"/>
                          </a:solidFill>
                          <a:latin typeface="Aeroport Light" panose="02000000000000000000" pitchFamily="2" charset="77"/>
                        </a:rPr>
                        <a:t>Yhteenveto</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FI" sz="1400" b="0" i="0">
                          <a:solidFill>
                            <a:schemeClr val="tx1"/>
                          </a:solidFill>
                          <a:latin typeface="Aeroport Light" panose="02000000000000000000" pitchFamily="2" charset="77"/>
                        </a:rPr>
                        <a:t>Hyvinvoinnin rahoitusympäristö yleisesti</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FI" sz="1400" b="0" i="0">
                          <a:solidFill>
                            <a:schemeClr val="tx1"/>
                          </a:solidFill>
                          <a:latin typeface="Aeroport Light" panose="02000000000000000000" pitchFamily="2" charset="77"/>
                        </a:rPr>
                        <a:t>Havainnot teemoittain</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485913065"/>
                  </a:ext>
                </a:extLst>
              </a:tr>
            </a:tbl>
          </a:graphicData>
        </a:graphic>
      </p:graphicFrame>
    </p:spTree>
    <p:extLst>
      <p:ext uri="{BB962C8B-B14F-4D97-AF65-F5344CB8AC3E}">
        <p14:creationId xmlns:p14="http://schemas.microsoft.com/office/powerpoint/2010/main" val="4070408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yellow building with white trim&#10;&#10;Description automatically generated">
            <a:extLst>
              <a:ext uri="{FF2B5EF4-FFF2-40B4-BE49-F238E27FC236}">
                <a16:creationId xmlns:a16="http://schemas.microsoft.com/office/drawing/2014/main" id="{8F7D8A58-1BF9-7E8D-44C6-C45D0AD16221}"/>
              </a:ext>
            </a:extLst>
          </p:cNvPr>
          <p:cNvPicPr>
            <a:picLocks noChangeAspect="1"/>
          </p:cNvPicPr>
          <p:nvPr/>
        </p:nvPicPr>
        <p:blipFill rotWithShape="1">
          <a:blip r:embed="rId3">
            <a:extLst>
              <a:ext uri="{28A0092B-C50C-407E-A947-70E740481C1C}">
                <a14:useLocalDpi xmlns:a14="http://schemas.microsoft.com/office/drawing/2010/main"/>
              </a:ext>
            </a:extLst>
          </a:blip>
          <a:srcRect l="14736"/>
          <a:stretch/>
        </p:blipFill>
        <p:spPr>
          <a:xfrm>
            <a:off x="7863840" y="0"/>
            <a:ext cx="4328160" cy="6858000"/>
          </a:xfrm>
          <a:prstGeom prst="rect">
            <a:avLst/>
          </a:prstGeom>
        </p:spPr>
      </p:pic>
      <p:sp>
        <p:nvSpPr>
          <p:cNvPr id="11" name="Rectangle 10">
            <a:extLst>
              <a:ext uri="{FF2B5EF4-FFF2-40B4-BE49-F238E27FC236}">
                <a16:creationId xmlns:a16="http://schemas.microsoft.com/office/drawing/2014/main" id="{EAD5A541-263D-76DB-3516-3C50D0F5F2B0}"/>
              </a:ext>
            </a:extLst>
          </p:cNvPr>
          <p:cNvSpPr/>
          <p:nvPr/>
        </p:nvSpPr>
        <p:spPr>
          <a:xfrm>
            <a:off x="7859410" y="0"/>
            <a:ext cx="4332590" cy="6858000"/>
          </a:xfrm>
          <a:prstGeom prst="rect">
            <a:avLst/>
          </a:prstGeom>
          <a:solidFill>
            <a:srgbClr val="F3F2E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ext Placeholder 1">
            <a:extLst>
              <a:ext uri="{FF2B5EF4-FFF2-40B4-BE49-F238E27FC236}">
                <a16:creationId xmlns:a16="http://schemas.microsoft.com/office/drawing/2014/main" id="{20D2C90E-24DB-B466-4E02-7B5A3AA53979}"/>
              </a:ext>
            </a:extLst>
          </p:cNvPr>
          <p:cNvSpPr>
            <a:spLocks noGrp="1"/>
          </p:cNvSpPr>
          <p:nvPr>
            <p:ph type="body" idx="1"/>
          </p:nvPr>
        </p:nvSpPr>
        <p:spPr>
          <a:xfrm>
            <a:off x="673143" y="1252586"/>
            <a:ext cx="6480000" cy="3726637"/>
          </a:xfrm>
        </p:spPr>
        <p:txBody>
          <a:bodyPr/>
          <a:lstStyle/>
          <a:p>
            <a:pPr marL="285750" indent="-285750">
              <a:buFont typeface="Arial" panose="020B0604020202020204" pitchFamily="34" charset="0"/>
              <a:buChar char="•"/>
            </a:pPr>
            <a:r>
              <a:rPr lang="fi-FI" sz="1200" dirty="0">
                <a:latin typeface="Aeroport Light" panose="02000000000000000000" pitchFamily="2" charset="77"/>
              </a:rPr>
              <a:t>Kuntien ja hyvinvointialueiden yhteisrahoituksen voisi mahdollistaa vaikuttavuustieto mikä osoittaa kustannusvaikutusten jakautumisen kunnan ja hyvinvointialueiden eri vastuualueille.</a:t>
            </a:r>
          </a:p>
          <a:p>
            <a:pPr marL="285750" indent="-285750">
              <a:buFont typeface="Arial" panose="020B0604020202020204" pitchFamily="34" charset="0"/>
              <a:buChar char="•"/>
            </a:pPr>
            <a:r>
              <a:rPr lang="fi-FI" sz="1200" dirty="0">
                <a:latin typeface="Aeroport Light" panose="02000000000000000000" pitchFamily="2" charset="77"/>
              </a:rPr>
              <a:t>Hyvinvointialueet luovat erilaisia malleja ja käytänteitä järjestöavustusten jakamiseen. </a:t>
            </a:r>
          </a:p>
          <a:p>
            <a:pPr marL="285750" indent="-285750">
              <a:buFont typeface="Arial" panose="020B0604020202020204" pitchFamily="34" charset="0"/>
              <a:buChar char="•"/>
            </a:pPr>
            <a:r>
              <a:rPr lang="fi-FI" sz="1200" dirty="0">
                <a:latin typeface="Aeroport Light" panose="02000000000000000000" pitchFamily="2" charset="77"/>
              </a:rPr>
              <a:t>Sekä julkiset että yksityiset toimijat suhtautuvat SIB-malleihin varauksella. Malli koetaan raskaaksi ja sijoittajien voitot nähdään kiusallisina. Vaikuttavuusperusteiseen rahoitukseen itsessään suhtaudutaan positiivisesti.</a:t>
            </a:r>
          </a:p>
          <a:p>
            <a:pPr marL="285750" indent="-285750">
              <a:buFont typeface="Arial" panose="020B0604020202020204" pitchFamily="34" charset="0"/>
              <a:buChar char="•"/>
            </a:pPr>
            <a:r>
              <a:rPr lang="fi-FI" sz="1200" dirty="0">
                <a:latin typeface="Aeroport Light" panose="02000000000000000000" pitchFamily="2" charset="77"/>
              </a:rPr>
              <a:t>Säätiökentällä kehitetään uusia rahoitusmalleja, esimerkiksi </a:t>
            </a:r>
            <a:r>
              <a:rPr lang="fi-FI" sz="1200" dirty="0" err="1">
                <a:latin typeface="Aeroport Light" panose="02000000000000000000" pitchFamily="2" charset="77"/>
              </a:rPr>
              <a:t>Effekt</a:t>
            </a:r>
            <a:r>
              <a:rPr lang="fi-FI" sz="1200" dirty="0">
                <a:latin typeface="Aeroport Light" panose="02000000000000000000" pitchFamily="2" charset="77"/>
              </a:rPr>
              <a:t>-rahaston toimesta.</a:t>
            </a:r>
          </a:p>
          <a:p>
            <a:pPr marL="285750" indent="-285750">
              <a:buFont typeface="Arial" panose="020B0604020202020204" pitchFamily="34" charset="0"/>
              <a:buChar char="•"/>
            </a:pPr>
            <a:r>
              <a:rPr lang="fi-FI" sz="1200" dirty="0">
                <a:latin typeface="Aeroport Light" panose="02000000000000000000" pitchFamily="2" charset="77"/>
              </a:rPr>
              <a:t>Sponsorointi ja lahjoitukset ovat yrityksille vakiintuneita rahoitusmalleja. Yhteiskunnallisen vaikuttavuuden edellyttäminen sponsorikohteilta mahdollisesti yleistymässä. </a:t>
            </a:r>
          </a:p>
          <a:p>
            <a:endParaRPr lang="fi-FI" sz="1200" dirty="0">
              <a:latin typeface="Aeroport Light" panose="02000000000000000000" pitchFamily="2" charset="77"/>
            </a:endParaRPr>
          </a:p>
        </p:txBody>
      </p:sp>
      <p:sp>
        <p:nvSpPr>
          <p:cNvPr id="9" name="Slide Number Placeholder 8">
            <a:extLst>
              <a:ext uri="{FF2B5EF4-FFF2-40B4-BE49-F238E27FC236}">
                <a16:creationId xmlns:a16="http://schemas.microsoft.com/office/drawing/2014/main" id="{AE3424D8-4679-F5FE-69EC-694B2B303788}"/>
              </a:ext>
            </a:extLst>
          </p:cNvPr>
          <p:cNvSpPr>
            <a:spLocks noGrp="1"/>
          </p:cNvSpPr>
          <p:nvPr>
            <p:ph type="sldNum" sz="quarter" idx="12"/>
          </p:nvPr>
        </p:nvSpPr>
        <p:spPr/>
        <p:txBody>
          <a:bodyPr/>
          <a:lstStyle/>
          <a:p>
            <a:fld id="{15B18AC2-D547-4041-9833-A3699CCAAD33}" type="slidenum">
              <a:rPr lang="fi-FI" smtClean="0"/>
              <a:t>7</a:t>
            </a:fld>
            <a:endParaRPr lang="fi-FI"/>
          </a:p>
        </p:txBody>
      </p:sp>
      <p:pic>
        <p:nvPicPr>
          <p:cNvPr id="23" name="Graphic 22" descr="Open quotation mark with solid fill">
            <a:extLst>
              <a:ext uri="{FF2B5EF4-FFF2-40B4-BE49-F238E27FC236}">
                <a16:creationId xmlns:a16="http://schemas.microsoft.com/office/drawing/2014/main" id="{CB4C682B-B89E-703A-67BB-5F0F3C5A8AA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137722" y="1299272"/>
            <a:ext cx="758344" cy="758344"/>
          </a:xfrm>
          <a:prstGeom prst="rect">
            <a:avLst/>
          </a:prstGeom>
        </p:spPr>
      </p:pic>
      <p:sp>
        <p:nvSpPr>
          <p:cNvPr id="24" name="Content Placeholder 2">
            <a:extLst>
              <a:ext uri="{FF2B5EF4-FFF2-40B4-BE49-F238E27FC236}">
                <a16:creationId xmlns:a16="http://schemas.microsoft.com/office/drawing/2014/main" id="{6247F939-E743-E49B-B16C-FC13900A61C8}"/>
              </a:ext>
            </a:extLst>
          </p:cNvPr>
          <p:cNvSpPr txBox="1">
            <a:spLocks/>
          </p:cNvSpPr>
          <p:nvPr/>
        </p:nvSpPr>
        <p:spPr>
          <a:xfrm>
            <a:off x="8880138" y="1509281"/>
            <a:ext cx="2833029" cy="3250627"/>
          </a:xfrm>
          <a:prstGeom prst="rect">
            <a:avLst/>
          </a:prstGeom>
        </p:spPr>
        <p:txBody>
          <a:bodyPr vert="horz" lIns="0" tIns="0" rIns="0" bIns="0" rtlCol="0">
            <a:noAutofit/>
          </a:bodyPr>
          <a:lstStyle>
            <a:lvl1pPr marL="177800" indent="-177800" algn="l" defTabSz="914400" rtl="0" eaLnBrk="1" latinLnBrk="0" hangingPunct="1">
              <a:lnSpc>
                <a:spcPct val="100000"/>
              </a:lnSpc>
              <a:spcBef>
                <a:spcPts val="0"/>
              </a:spcBef>
              <a:buFont typeface="Arial" panose="020B0604020202020204" pitchFamily="34" charset="0"/>
              <a:buChar char="•"/>
              <a:defRPr sz="1200" b="0" i="0" kern="1200" spc="-20" baseline="0">
                <a:solidFill>
                  <a:schemeClr val="tx1"/>
                </a:solidFill>
                <a:latin typeface="Aeroport-Light" panose="02000000000000000000" pitchFamily="50" charset="0"/>
                <a:ea typeface="+mn-ea"/>
                <a:cs typeface="+mn-cs"/>
              </a:defRPr>
            </a:lvl1pPr>
            <a:lvl2pPr marL="538163" indent="-176213" algn="l" defTabSz="914400" rtl="0" eaLnBrk="1" latinLnBrk="0" hangingPunct="1">
              <a:lnSpc>
                <a:spcPct val="100000"/>
              </a:lnSpc>
              <a:spcBef>
                <a:spcPts val="0"/>
              </a:spcBef>
              <a:buFont typeface="Arial" panose="020B0604020202020204" pitchFamily="34" charset="0"/>
              <a:buChar char="•"/>
              <a:defRPr sz="1200" b="0" i="0" kern="1200" spc="-20" baseline="0">
                <a:solidFill>
                  <a:schemeClr val="tx1"/>
                </a:solidFill>
                <a:latin typeface="Aeroport-Light" panose="02000000000000000000" pitchFamily="50" charset="0"/>
                <a:ea typeface="+mn-ea"/>
                <a:cs typeface="+mn-cs"/>
              </a:defRPr>
            </a:lvl2pPr>
            <a:lvl3pPr marL="900113" indent="-184150" algn="l" defTabSz="914400" rtl="0" eaLnBrk="1" latinLnBrk="0" hangingPunct="1">
              <a:lnSpc>
                <a:spcPct val="100000"/>
              </a:lnSpc>
              <a:spcBef>
                <a:spcPts val="0"/>
              </a:spcBef>
              <a:buFont typeface="Arial" panose="020B0604020202020204" pitchFamily="34" charset="0"/>
              <a:buChar char="•"/>
              <a:defRPr sz="1200" b="0" i="0" kern="1200" spc="-20" baseline="0">
                <a:solidFill>
                  <a:schemeClr val="tx1"/>
                </a:solidFill>
                <a:latin typeface="Aeroport-Light" panose="02000000000000000000" pitchFamily="50" charset="0"/>
                <a:ea typeface="+mn-ea"/>
                <a:cs typeface="+mn-cs"/>
              </a:defRPr>
            </a:lvl3pPr>
            <a:lvl4pPr marL="1254125" indent="-176213" algn="l" defTabSz="914400" rtl="0" eaLnBrk="1" latinLnBrk="0" hangingPunct="1">
              <a:lnSpc>
                <a:spcPct val="100000"/>
              </a:lnSpc>
              <a:spcBef>
                <a:spcPts val="0"/>
              </a:spcBef>
              <a:buFont typeface="Arial" panose="020B0604020202020204" pitchFamily="34" charset="0"/>
              <a:buChar char="•"/>
              <a:defRPr sz="1200" b="0" i="0" kern="1200" spc="-20" baseline="0">
                <a:solidFill>
                  <a:schemeClr val="tx1"/>
                </a:solidFill>
                <a:latin typeface="Aeroport-Light" panose="02000000000000000000" pitchFamily="50" charset="0"/>
                <a:ea typeface="+mn-ea"/>
                <a:cs typeface="+mn-cs"/>
              </a:defRPr>
            </a:lvl4pPr>
            <a:lvl5pPr marL="1616075" indent="-184150" algn="l" defTabSz="914400" rtl="0" eaLnBrk="1" latinLnBrk="0" hangingPunct="1">
              <a:lnSpc>
                <a:spcPct val="100000"/>
              </a:lnSpc>
              <a:spcBef>
                <a:spcPts val="0"/>
              </a:spcBef>
              <a:buFont typeface="Arial" panose="020B0604020202020204" pitchFamily="34" charset="0"/>
              <a:buChar char="•"/>
              <a:defRPr sz="1200" b="0" i="0" kern="1200" spc="-20" baseline="0">
                <a:solidFill>
                  <a:schemeClr val="tx1"/>
                </a:solidFill>
                <a:latin typeface="Aeroport-Light"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1600" i="1" dirty="0"/>
              <a:t>Jos pystytte siis osoittamaan, että okei, nyt me laitetaan 100 000 tähän [järjestöön], niin siitä tulee miljoona, vaikka takaisin hyötynä. Niin se miljoona... niin, että kunta saa 40 000 ja hyvinvointialue 50 000, ja sitten 10 000, vaikka valtiolle. Ja sitten </a:t>
            </a:r>
            <a:r>
              <a:rPr lang="fi-FI" sz="1600" i="1" dirty="0" err="1"/>
              <a:t>tän</a:t>
            </a:r>
            <a:r>
              <a:rPr lang="fi-FI" sz="1600" i="1" dirty="0"/>
              <a:t> mukaan on se rahoitus eri ongelmien omistajuuden mukaan. (...) Jos pystytte siis sieltä laskelmien kautta lähteä liikkeelle ja näyttämään, että tämä on se, (…) niin silloin tämä saattaisi olla menestyksekäs resepti.</a:t>
            </a:r>
          </a:p>
        </p:txBody>
      </p:sp>
      <p:sp>
        <p:nvSpPr>
          <p:cNvPr id="27" name="Title 3">
            <a:extLst>
              <a:ext uri="{FF2B5EF4-FFF2-40B4-BE49-F238E27FC236}">
                <a16:creationId xmlns:a16="http://schemas.microsoft.com/office/drawing/2014/main" id="{E67ABB0D-0BA0-B94A-EBED-CFE2FF35163E}"/>
              </a:ext>
            </a:extLst>
          </p:cNvPr>
          <p:cNvSpPr txBox="1">
            <a:spLocks/>
          </p:cNvSpPr>
          <p:nvPr/>
        </p:nvSpPr>
        <p:spPr>
          <a:xfrm>
            <a:off x="777923" y="725546"/>
            <a:ext cx="5948106" cy="348222"/>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2400" kern="1200" spc="-70" baseline="0">
                <a:solidFill>
                  <a:schemeClr val="tx1"/>
                </a:solidFill>
                <a:latin typeface="+mj-lt"/>
                <a:ea typeface="+mj-ea"/>
                <a:cs typeface="+mj-cs"/>
              </a:defRPr>
            </a:lvl1pPr>
          </a:lstStyle>
          <a:p>
            <a:r>
              <a:rPr lang="fi-FI"/>
              <a:t>Rahoitusmallit</a:t>
            </a:r>
          </a:p>
          <a:p>
            <a:endParaRPr lang="fi-FI"/>
          </a:p>
        </p:txBody>
      </p:sp>
      <p:cxnSp>
        <p:nvCxnSpPr>
          <p:cNvPr id="28" name="Straight Connector 27">
            <a:extLst>
              <a:ext uri="{FF2B5EF4-FFF2-40B4-BE49-F238E27FC236}">
                <a16:creationId xmlns:a16="http://schemas.microsoft.com/office/drawing/2014/main" id="{E306FDFF-8DD0-0080-5B6E-77FF0A570ABE}"/>
              </a:ext>
            </a:extLst>
          </p:cNvPr>
          <p:cNvCxnSpPr/>
          <p:nvPr/>
        </p:nvCxnSpPr>
        <p:spPr>
          <a:xfrm>
            <a:off x="673143" y="1073773"/>
            <a:ext cx="594810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9" name="Table 18">
            <a:extLst>
              <a:ext uri="{FF2B5EF4-FFF2-40B4-BE49-F238E27FC236}">
                <a16:creationId xmlns:a16="http://schemas.microsoft.com/office/drawing/2014/main" id="{07769580-A4EB-10FA-7919-C70CB8A95A53}"/>
              </a:ext>
            </a:extLst>
          </p:cNvPr>
          <p:cNvGraphicFramePr>
            <a:graphicFrameLocks noGrp="1"/>
          </p:cNvGraphicFramePr>
          <p:nvPr>
            <p:extLst>
              <p:ext uri="{D42A27DB-BD31-4B8C-83A1-F6EECF244321}">
                <p14:modId xmlns:p14="http://schemas.microsoft.com/office/powerpoint/2010/main" val="4006688690"/>
              </p:ext>
            </p:extLst>
          </p:nvPr>
        </p:nvGraphicFramePr>
        <p:xfrm>
          <a:off x="0" y="4474"/>
          <a:ext cx="12192000" cy="37084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860813986"/>
                    </a:ext>
                  </a:extLst>
                </a:gridCol>
                <a:gridCol w="4064000">
                  <a:extLst>
                    <a:ext uri="{9D8B030D-6E8A-4147-A177-3AD203B41FA5}">
                      <a16:colId xmlns:a16="http://schemas.microsoft.com/office/drawing/2014/main" val="1262662766"/>
                    </a:ext>
                  </a:extLst>
                </a:gridCol>
                <a:gridCol w="4064000">
                  <a:extLst>
                    <a:ext uri="{9D8B030D-6E8A-4147-A177-3AD203B41FA5}">
                      <a16:colId xmlns:a16="http://schemas.microsoft.com/office/drawing/2014/main" val="2778318854"/>
                    </a:ext>
                  </a:extLst>
                </a:gridCol>
              </a:tblGrid>
              <a:tr h="370840">
                <a:tc>
                  <a:txBody>
                    <a:bodyPr/>
                    <a:lstStyle/>
                    <a:p>
                      <a:pPr algn="ctr"/>
                      <a:r>
                        <a:rPr lang="en-FI" sz="1400" b="0" i="0">
                          <a:solidFill>
                            <a:schemeClr val="tx1"/>
                          </a:solidFill>
                          <a:latin typeface="Aeroport Light" panose="02000000000000000000" pitchFamily="2" charset="77"/>
                        </a:rPr>
                        <a:t>Yhteenveto</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FI" sz="1400" b="0" i="0">
                          <a:solidFill>
                            <a:schemeClr val="tx1"/>
                          </a:solidFill>
                          <a:latin typeface="Aeroport Light" panose="02000000000000000000" pitchFamily="2" charset="77"/>
                        </a:rPr>
                        <a:t>Hyvinvoinnin rahoitusympäristö yleisesti</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FI" sz="1400" b="0" i="0">
                          <a:solidFill>
                            <a:schemeClr val="tx1"/>
                          </a:solidFill>
                          <a:latin typeface="Aeroport Light" panose="02000000000000000000" pitchFamily="2" charset="77"/>
                        </a:rPr>
                        <a:t>Havainnot teemoittain</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485913065"/>
                  </a:ext>
                </a:extLst>
              </a:tr>
            </a:tbl>
          </a:graphicData>
        </a:graphic>
      </p:graphicFrame>
    </p:spTree>
    <p:extLst>
      <p:ext uri="{BB962C8B-B14F-4D97-AF65-F5344CB8AC3E}">
        <p14:creationId xmlns:p14="http://schemas.microsoft.com/office/powerpoint/2010/main" val="1906832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F96FC525-FF51-B23A-50AE-91F92D719A04}"/>
              </a:ext>
            </a:extLst>
          </p:cNvPr>
          <p:cNvSpPr>
            <a:spLocks noGrp="1"/>
          </p:cNvSpPr>
          <p:nvPr>
            <p:ph type="body" sz="quarter" idx="10"/>
          </p:nvPr>
        </p:nvSpPr>
        <p:spPr/>
        <p:txBody>
          <a:bodyPr/>
          <a:lstStyle/>
          <a:p>
            <a:r>
              <a:rPr lang="fi-FI"/>
              <a:t>Arno Aranko</a:t>
            </a:r>
          </a:p>
          <a:p>
            <a:r>
              <a:rPr lang="fi-FI"/>
              <a:t>Jaakko Luomaranta</a:t>
            </a:r>
          </a:p>
          <a:p>
            <a:r>
              <a:rPr lang="fi-FI"/>
              <a:t>Sakari Mesimäki</a:t>
            </a:r>
          </a:p>
        </p:txBody>
      </p:sp>
    </p:spTree>
    <p:extLst>
      <p:ext uri="{BB962C8B-B14F-4D97-AF65-F5344CB8AC3E}">
        <p14:creationId xmlns:p14="http://schemas.microsoft.com/office/powerpoint/2010/main" val="40021159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GRUNT-HP-PVCC9L" val="TwAAAA=="/>
  <p:tag name="GRUNT-HP-SZ4GAM" val="OgAAAA=="/>
  <p:tag name="GRUNT-HP-XB5MM1" val="NwIAAA=="/>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2_Protoower Theme">
  <a:themeElements>
    <a:clrScheme name="Custom 25">
      <a:dk1>
        <a:srgbClr val="000000"/>
      </a:dk1>
      <a:lt1>
        <a:srgbClr val="FFFFFF"/>
      </a:lt1>
      <a:dk2>
        <a:srgbClr val="DCC2DE"/>
      </a:dk2>
      <a:lt2>
        <a:srgbClr val="EAD1CB"/>
      </a:lt2>
      <a:accent1>
        <a:srgbClr val="F4ACA0"/>
      </a:accent1>
      <a:accent2>
        <a:srgbClr val="4091D2"/>
      </a:accent2>
      <a:accent3>
        <a:srgbClr val="792498"/>
      </a:accent3>
      <a:accent4>
        <a:srgbClr val="EB5B45"/>
      </a:accent4>
      <a:accent5>
        <a:srgbClr val="C4BEA3"/>
      </a:accent5>
      <a:accent6>
        <a:srgbClr val="8ABCE2"/>
      </a:accent6>
      <a:hlink>
        <a:srgbClr val="C35648"/>
      </a:hlink>
      <a:folHlink>
        <a:srgbClr val="954F72"/>
      </a:folHlink>
    </a:clrScheme>
    <a:fontScheme name="Protoower">
      <a:majorFont>
        <a:latin typeface="Clarendon Graphic Thin"/>
        <a:ea typeface=""/>
        <a:cs typeface=""/>
      </a:majorFont>
      <a:minorFont>
        <a:latin typeface="Clarendon Graphic Thi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5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700" dirty="0" err="1" smtClean="0"/>
        </a:defPPr>
      </a:lstStyle>
    </a:txDef>
  </a:objectDefaults>
  <a:extraClrSchemeLst/>
  <a:extLst>
    <a:ext uri="{05A4C25C-085E-4340-85A3-A5531E510DB2}">
      <thm15:themeFamily xmlns:thm15="http://schemas.microsoft.com/office/thememl/2012/main" name="Noren_presentation_template" id="{624F8378-5B87-5940-935D-9A8680217F56}" vid="{64D6D187-0DD3-CD47-83AB-99EC4CC067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7B483485-2AF8-6F45-9404-36F6446F7489}">
  <we:reference id="1f4df590-35fc-4b16-a239-39709f9d8a74" version="1.0.0.1" store="EXCatalog" storeType="EXCatalog"/>
  <we:alternateReferences>
    <we:reference id="WA104381063" version="1.0.0.1" store="fi-FI"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af69b215-1172-4364-a841-b42b555d53d4">
      <UserInfo>
        <DisplayName>Mikko Leskelä</DisplayName>
        <AccountId>39</AccountId>
        <AccountType/>
      </UserInfo>
      <UserInfo>
        <DisplayName>Pertti Pitsinki</DisplayName>
        <AccountId>14</AccountId>
        <AccountType/>
      </UserInfo>
      <UserInfo>
        <DisplayName>Susanna Tamminen</DisplayName>
        <AccountId>16</AccountId>
        <AccountType/>
      </UserInfo>
    </SharedWithUsers>
    <MediaLengthInSeconds xmlns="090f8fb3-7191-4f40-b594-a57bd4ada22a" xsi:nil="true"/>
    <TaxCatchAll xmlns="af69b215-1172-4364-a841-b42b555d53d4" xsi:nil="true"/>
    <lcf76f155ced4ddcb4097134ff3c332f xmlns="090f8fb3-7191-4f40-b594-a57bd4ada22a">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D3013BB6169144C8F370E3C5FCCD5A4" ma:contentTypeVersion="15" ma:contentTypeDescription="Create a new document." ma:contentTypeScope="" ma:versionID="88fc2bcf1f0a1769fde70419c8ec7ac2">
  <xsd:schema xmlns:xsd="http://www.w3.org/2001/XMLSchema" xmlns:xs="http://www.w3.org/2001/XMLSchema" xmlns:p="http://schemas.microsoft.com/office/2006/metadata/properties" xmlns:ns2="090f8fb3-7191-4f40-b594-a57bd4ada22a" xmlns:ns3="af69b215-1172-4364-a841-b42b555d53d4" targetNamespace="http://schemas.microsoft.com/office/2006/metadata/properties" ma:root="true" ma:fieldsID="a6f4991605cb70b05f27a7cf9b0aa890" ns2:_="" ns3:_="">
    <xsd:import namespace="090f8fb3-7191-4f40-b594-a57bd4ada22a"/>
    <xsd:import namespace="af69b215-1172-4364-a841-b42b555d53d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0f8fb3-7191-4f40-b594-a57bd4ada2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ce06b19d-35a5-4745-9c29-4685de3be772"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f69b215-1172-4364-a841-b42b555d53d4"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93d85221-e0f2-47d7-b234-cf908a313547}" ma:internalName="TaxCatchAll" ma:showField="CatchAllData" ma:web="af69b215-1172-4364-a841-b42b555d53d4">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EB94A1A-D575-4E7A-852E-2982B53DEE8B}">
  <ds:schemaRefs>
    <ds:schemaRef ds:uri="090f8fb3-7191-4f40-b594-a57bd4ada22a"/>
    <ds:schemaRef ds:uri="af69b215-1172-4364-a841-b42b555d53d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1C82C50-A3F8-483E-9D82-7C05D16C9FA3}">
  <ds:schemaRefs>
    <ds:schemaRef ds:uri="090f8fb3-7191-4f40-b594-a57bd4ada22a"/>
    <ds:schemaRef ds:uri="af69b215-1172-4364-a841-b42b555d53d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4A090AE-3B79-4D9F-A26A-F74F07E1FB4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199</TotalTime>
  <Words>1306</Words>
  <Application>Microsoft Office PowerPoint</Application>
  <PresentationFormat>Laajakuva</PresentationFormat>
  <Paragraphs>117</Paragraphs>
  <Slides>8</Slides>
  <Notes>7</Notes>
  <HiddenSlides>0</HiddenSlides>
  <MMClips>0</MMClips>
  <ScaleCrop>false</ScaleCrop>
  <HeadingPairs>
    <vt:vector size="8" baseType="variant">
      <vt:variant>
        <vt:lpstr>Käytetyt fontit</vt:lpstr>
      </vt:variant>
      <vt:variant>
        <vt:i4>10</vt:i4>
      </vt:variant>
      <vt:variant>
        <vt:lpstr>Teema</vt:lpstr>
      </vt:variant>
      <vt:variant>
        <vt:i4>1</vt:i4>
      </vt:variant>
      <vt:variant>
        <vt:lpstr>Upotetut OLE-palvelimet</vt:lpstr>
      </vt:variant>
      <vt:variant>
        <vt:i4>1</vt:i4>
      </vt:variant>
      <vt:variant>
        <vt:lpstr>Dian otsikot</vt:lpstr>
      </vt:variant>
      <vt:variant>
        <vt:i4>8</vt:i4>
      </vt:variant>
    </vt:vector>
  </HeadingPairs>
  <TitlesOfParts>
    <vt:vector size="20" baseType="lpstr">
      <vt:lpstr>Aeroport</vt:lpstr>
      <vt:lpstr>Aeroport Light</vt:lpstr>
      <vt:lpstr>Aeroport Medium</vt:lpstr>
      <vt:lpstr>AEROPORT-LIGHT</vt:lpstr>
      <vt:lpstr>AEROPORT-LIGHT</vt:lpstr>
      <vt:lpstr>Aeroport-Medium</vt:lpstr>
      <vt:lpstr>Aptos</vt:lpstr>
      <vt:lpstr>Arial</vt:lpstr>
      <vt:lpstr>Calibri</vt:lpstr>
      <vt:lpstr>Clarendon Graphic Thin</vt:lpstr>
      <vt:lpstr>2_Protoower Theme</vt:lpstr>
      <vt:lpstr>think-cell Slide</vt:lpstr>
      <vt:lpstr>PowerPoint-esitys</vt:lpstr>
      <vt:lpstr>Yhteenveto</vt:lpstr>
      <vt:lpstr>PowerPoint-esitys</vt:lpstr>
      <vt:lpstr>PowerPoint-esitys</vt:lpstr>
      <vt:lpstr>PowerPoint-esitys</vt:lpstr>
      <vt:lpstr>PowerPoint-esitys</vt:lpstr>
      <vt:lpstr>PowerPoint-esitys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Pertti Pitsinki</dc:creator>
  <cp:lastModifiedBy>Mikko Salasuo</cp:lastModifiedBy>
  <cp:revision>5</cp:revision>
  <cp:lastPrinted>2026-02-24T11:43:13Z</cp:lastPrinted>
  <dcterms:created xsi:type="dcterms:W3CDTF">2022-06-29T10:20:57Z</dcterms:created>
  <dcterms:modified xsi:type="dcterms:W3CDTF">2026-03-30T10:26:40Z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800.000000000000</vt:lpwstr>
  </property>
  <property fmtid="{D5CDD505-2E9C-101B-9397-08002B2CF9AE}" pid="3" name="ContentTypeId">
    <vt:lpwstr>0x010100BD3013BB6169144C8F370E3C5FCCD5A4</vt:lpwstr>
  </property>
  <property fmtid="{D5CDD505-2E9C-101B-9397-08002B2CF9AE}" pid="4" name="MediaServiceImageTags">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bool>false</vt:bool>
  </property>
</Properties>
</file>